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35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7" r:id="rId15"/>
    <p:sldId id="278" r:id="rId16"/>
    <p:sldId id="274" r:id="rId17"/>
    <p:sldId id="273" r:id="rId18"/>
    <p:sldId id="279" r:id="rId19"/>
    <p:sldId id="280" r:id="rId20"/>
    <p:sldId id="275" r:id="rId21"/>
    <p:sldId id="276" r:id="rId22"/>
    <p:sldId id="281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F72AF"/>
    <a:srgbClr val="658EBF"/>
    <a:srgbClr val="B2C6DF"/>
    <a:srgbClr val="E6E6E6"/>
    <a:srgbClr val="8BAACF"/>
    <a:srgbClr val="112D4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381" autoAdjust="0"/>
  </p:normalViewPr>
  <p:slideViewPr>
    <p:cSldViewPr snapToGrid="0">
      <p:cViewPr varScale="1">
        <p:scale>
          <a:sx n="62" d="100"/>
          <a:sy n="62" d="100"/>
        </p:scale>
        <p:origin x="-792" y="-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7D451-CAA6-4AA3-B9B1-24C6DFDB8232}" type="datetimeFigureOut">
              <a:rPr lang="hu-HU" smtClean="0"/>
              <a:pPr/>
              <a:t>2024. 04. 02.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7A38E-412B-4E04-8F38-6D9E71CD7BB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21506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Beszéljünk arról is, hogy ezeket a lépéseket, meg ezek allépéseit a feladatok között lehet lépésről lépésre követni.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7A38E-412B-4E04-8F38-6D9E71CD7BB0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38039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Amikor megjelenik a hatósági iratok pont, beszélni kéne, hogy milyen iratkategóriák vannak alatta.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7A38E-412B-4E04-8F38-6D9E71CD7BB0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95387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Amikor szó kerül a bővítésről, akkor ki kéne térni, hogy a tömeges bővítés a SZÜF felületről letöltött táblázat kitöltésével, majd importálásával lehet.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7A38E-412B-4E04-8F38-6D9E71CD7BB0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43230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Egyéb beérkezett dokumentumok = pl. szakhatósági állásfoglalások. Minősített dokumentumokba csak a kijelölt személyek tekinthetnek bele. Tartalmi ellenőrzéskor kerül megállapításra, hogy az dokumentum megfelelő, nem megfelelő vagy nem releváns.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7A38E-412B-4E04-8F38-6D9E71CD7BB0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89002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régi dokumentumoknál legyen szó, hogy a régi határozatokat digitalizáltuk, és hogy azok is benne lesznek. A jogosultságoknál elég annyit, hogy a minősített felhasználó a korlátozott hozzáférésű dokumentumokhoz is hozzáfér.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7A38E-412B-4E04-8F38-6D9E71CD7BB0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43830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NRINF minden olyan kötöttpályás </a:t>
            </a:r>
            <a:r>
              <a:rPr lang="hu-HU" dirty="0" err="1"/>
              <a:t>infra</a:t>
            </a:r>
            <a:r>
              <a:rPr lang="hu-HU" dirty="0"/>
              <a:t>, ami nem tartozik a RINF-be (metró, villamos, kötélfelvonó stb.)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7A38E-412B-4E04-8F38-6D9E71CD7BB0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56496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Itt arról lesz szó, hogy van térképes nyilvántartás. Be lehet kapcsolni az NRINF adatait. Vonalszakaszra vagy szolgálati helyre kattintva megjelenik az adatlap.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7A38E-412B-4E04-8F38-6D9E71CD7BB0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83994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Egyéb=egyéb kötöttpálya pl. troli, kötélpálya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7A38E-412B-4E04-8F38-6D9E71CD7BB0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0574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165D816-0B9F-118A-893A-70B089CA0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CFC945F8-3F19-3E49-4C34-1F8A5DAD2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B0714C67-0E33-4A62-ABA1-C5F3E5170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2C2D-1117-4046-BED8-2F04F46F4961}" type="datetimeFigureOut">
              <a:rPr lang="hu-HU" smtClean="0"/>
              <a:pPr/>
              <a:t>2024. 04. 02.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D712325C-B3A1-AE5F-DD77-3D65A9809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5B659456-F1BB-178F-EB6E-1F3CB17BB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08E-FB76-45DE-92F4-C26220150D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4448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3138D43-8FDC-537D-E795-A12CE5380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955DDA20-8D49-6B96-6432-A66BD5E9DF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F6E5ADC0-7E6E-710C-0533-F8FD6A1B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2C2D-1117-4046-BED8-2F04F46F4961}" type="datetimeFigureOut">
              <a:rPr lang="hu-HU" smtClean="0"/>
              <a:pPr/>
              <a:t>2024. 04. 02.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79B6802A-DED2-3E32-D91A-1B4ECCBB6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AC4861A4-CF1A-4B1A-5707-E0BABA7F2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08E-FB76-45DE-92F4-C26220150D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517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915572C4-5E4E-23AC-4306-5FD032B19C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4603CDE7-DA07-81CC-46AE-54A61CECB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8BF2B9F8-0D2F-872A-1B5D-F93E122F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2C2D-1117-4046-BED8-2F04F46F4961}" type="datetimeFigureOut">
              <a:rPr lang="hu-HU" smtClean="0"/>
              <a:pPr/>
              <a:t>2024. 04. 02.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4DE74F9D-CD70-66D3-12B8-E1E1E4555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C64DE0BB-6423-2FFC-2941-70C07C92B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08E-FB76-45DE-92F4-C26220150D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6133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1B0CFF9-5BAD-F24E-AEF2-175DEC9C7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A1F0EBE-B7ED-5BB7-ECA8-266FD558E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EF2E5A95-5BE5-23C7-D7E9-B7A8A8EF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2C2D-1117-4046-BED8-2F04F46F4961}" type="datetimeFigureOut">
              <a:rPr lang="hu-HU" smtClean="0"/>
              <a:pPr/>
              <a:t>2024. 04. 02.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66F715D3-98A3-52A7-4C70-FDDA4F8AF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56BB1780-818A-6DE0-3063-D2350238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08E-FB76-45DE-92F4-C26220150D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262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B612D0D-EA7A-1782-0C2A-2C00AF879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3C4C78FE-346A-1E4C-EA7F-F519D692F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52761B4B-0B0F-628E-9FD4-356434000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2C2D-1117-4046-BED8-2F04F46F4961}" type="datetimeFigureOut">
              <a:rPr lang="hu-HU" smtClean="0"/>
              <a:pPr/>
              <a:t>2024. 04. 02.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7A1476D8-F450-918B-7A19-3840439CB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9672B93B-4713-89A7-64BD-04CD9188C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08E-FB76-45DE-92F4-C26220150D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7177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8707F62-DEB4-DA30-4571-0AA219E93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353DF60-F82B-004C-2486-0BE202AF0A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BD21B45F-3C12-B518-F9D1-55F7348B4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CFAA8303-667F-61C4-C84E-0AF267C6C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2C2D-1117-4046-BED8-2F04F46F4961}" type="datetimeFigureOut">
              <a:rPr lang="hu-HU" smtClean="0"/>
              <a:pPr/>
              <a:t>2024. 04. 02.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52AAC8DA-2365-C3A0-DD9C-F78ABB9E0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00A9C867-002A-B63E-9798-D053BD363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08E-FB76-45DE-92F4-C26220150D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6905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1BFAA9A-1F0C-9546-38F9-5C4DBCF4C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EE53B271-23D2-BB96-C545-F36DEE703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3040EF70-DDC0-18A2-F55A-4C622B472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248275A1-B8A4-DB5D-D8D6-E18F55174D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7B1F8007-229D-6007-F49B-20632581AE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358BFC35-A7E8-AF70-B359-2E643DAE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2C2D-1117-4046-BED8-2F04F46F4961}" type="datetimeFigureOut">
              <a:rPr lang="hu-HU" smtClean="0"/>
              <a:pPr/>
              <a:t>2024. 04. 02.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99B35F48-D753-69A4-C47A-000EBE5E7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09B424C1-6D63-3DC2-DF69-4A757A47D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08E-FB76-45DE-92F4-C26220150D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8257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2EA09F6-A85C-17B7-437D-5616A4B26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8C6C6A03-9F58-CA1A-CD69-26CB83E5A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2C2D-1117-4046-BED8-2F04F46F4961}" type="datetimeFigureOut">
              <a:rPr lang="hu-HU" smtClean="0"/>
              <a:pPr/>
              <a:t>2024. 04. 02.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89F5F4E0-6D93-7DDB-7F18-AFB8E5E31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22DD9949-BD82-9363-9CCA-697C6674D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08E-FB76-45DE-92F4-C26220150D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774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71BD71CD-6042-1E73-176B-715EB0427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2C2D-1117-4046-BED8-2F04F46F4961}" type="datetimeFigureOut">
              <a:rPr lang="hu-HU" smtClean="0"/>
              <a:pPr/>
              <a:t>2024. 04. 02.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0A7F75FF-F5DB-E026-25AB-72D4456BE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6E97FF6C-35B9-775B-87DE-69D36201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08E-FB76-45DE-92F4-C26220150D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3988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6403D04-FD1A-E484-99C1-B693DA71C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3AB6C47-A435-F352-577D-48E31836C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95DB6BF5-C346-22EB-DB33-8EBAE47D0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C7D0E30C-132B-855A-3289-A07260E63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2C2D-1117-4046-BED8-2F04F46F4961}" type="datetimeFigureOut">
              <a:rPr lang="hu-HU" smtClean="0"/>
              <a:pPr/>
              <a:t>2024. 04. 02.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275D981F-2FB1-9FC1-5206-00E4D0153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BAAAD981-CD9E-D0C9-43F6-F775BB8A8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08E-FB76-45DE-92F4-C26220150D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6123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EB756B6-FB5F-9F7E-99D9-5DC4D286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D4701825-6E4C-D8BE-1B18-0215BE39D2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4233B95E-CF27-065A-595C-FF90CDA28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9C7D6F3E-CEDE-39C1-91EB-33D86038D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2C2D-1117-4046-BED8-2F04F46F4961}" type="datetimeFigureOut">
              <a:rPr lang="hu-HU" smtClean="0"/>
              <a:pPr/>
              <a:t>2024. 04. 02.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A810CD1B-98DA-48FB-85C6-394507D25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7F7570D0-61CC-2F6F-C6CF-69D0FC99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08E-FB76-45DE-92F4-C26220150D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62733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241C54AE-B23B-EC01-FA19-E6EEDA18D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300F6B0A-6287-EEFD-B05D-219FBB3A8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0B522781-FA69-B9C8-850C-722D5A53A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FB2C2D-1117-4046-BED8-2F04F46F4961}" type="datetimeFigureOut">
              <a:rPr lang="hu-HU" smtClean="0"/>
              <a:pPr/>
              <a:t>2024. 04. 02.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B04C0B83-4136-5E62-98FC-5F94654E7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B0692660-88D9-369C-A3E2-384840761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55F08E-FB76-45DE-92F4-C26220150D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2385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96568" y="4388422"/>
            <a:ext cx="9144000" cy="2112962"/>
          </a:xfrm>
        </p:spPr>
        <p:txBody>
          <a:bodyPr>
            <a:normAutofit lnSpcReduction="10000"/>
          </a:bodyPr>
          <a:lstStyle/>
          <a:p>
            <a:r>
              <a:rPr lang="hu-HU" b="1" dirty="0">
                <a:latin typeface="Book Antiqua" panose="02040602050305030304" pitchFamily="18" charset="0"/>
              </a:rPr>
              <a:t> Vasúti Igazgatási Központi Informatikai Rendszer</a:t>
            </a:r>
            <a:br>
              <a:rPr lang="hu-HU" b="1" dirty="0">
                <a:latin typeface="Book Antiqua" panose="02040602050305030304" pitchFamily="18" charset="0"/>
              </a:rPr>
            </a:br>
            <a:r>
              <a:rPr lang="hu-HU" b="1" dirty="0">
                <a:latin typeface="Book Antiqua" panose="02040602050305030304" pitchFamily="18" charset="0"/>
              </a:rPr>
              <a:t>bemutató</a:t>
            </a:r>
          </a:p>
          <a:p>
            <a:r>
              <a:rPr lang="hu-HU" sz="2000" b="1" dirty="0">
                <a:latin typeface="Book Antiqua" panose="02040602050305030304" pitchFamily="18" charset="0"/>
              </a:rPr>
              <a:t>Sallói Bálint</a:t>
            </a:r>
            <a:br>
              <a:rPr lang="hu-HU" sz="2000" b="1" dirty="0">
                <a:latin typeface="Book Antiqua" panose="02040602050305030304" pitchFamily="18" charset="0"/>
              </a:rPr>
            </a:br>
            <a:r>
              <a:rPr lang="hu-HU" sz="2000" b="1" dirty="0">
                <a:latin typeface="Book Antiqua" panose="02040602050305030304" pitchFamily="18" charset="0"/>
              </a:rPr>
              <a:t>Lakatos Norbert</a:t>
            </a:r>
          </a:p>
          <a:p>
            <a:endParaRPr lang="hu-HU" sz="2000" b="1" dirty="0">
              <a:latin typeface="Book Antiqua" panose="02040602050305030304" pitchFamily="18" charset="0"/>
            </a:endParaRPr>
          </a:p>
          <a:p>
            <a:r>
              <a:rPr lang="hu-HU" sz="2000" b="1" dirty="0">
                <a:latin typeface="Book Antiqua" panose="02040602050305030304" pitchFamily="18" charset="0"/>
              </a:rPr>
              <a:t>2024. március 27.</a:t>
            </a:r>
          </a:p>
          <a:p>
            <a:endParaRPr lang="hu-HU" sz="1800" dirty="0">
              <a:latin typeface="Book Antiqua" panose="02040602050305030304" pitchFamily="18" charset="0"/>
            </a:endParaRPr>
          </a:p>
          <a:p>
            <a:endParaRPr lang="hu-HU" dirty="0">
              <a:latin typeface="Book Antiqua" panose="02040602050305030304" pitchFamily="18" charset="0"/>
            </a:endParaRPr>
          </a:p>
          <a:p>
            <a:endParaRPr lang="hu-HU" dirty="0">
              <a:latin typeface="Book Antiqua" panose="02040602050305030304" pitchFamily="18" charset="0"/>
            </a:endParaRPr>
          </a:p>
        </p:txBody>
      </p:sp>
      <p:pic>
        <p:nvPicPr>
          <p:cNvPr id="5" name="Kép 4" descr="C:\Users\KovagoI\AppData\Local\Microsoft\Windows\Temporary Internet Files\Content.Word\Építési és Közlekedési Minisztériu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5677" y="667512"/>
            <a:ext cx="8785781" cy="26253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églalap 5"/>
          <p:cNvSpPr/>
          <p:nvPr/>
        </p:nvSpPr>
        <p:spPr>
          <a:xfrm>
            <a:off x="2846832" y="3082572"/>
            <a:ext cx="677265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cap="small" dirty="0">
                <a:effectLst/>
                <a:latin typeface="Book Antiqua" panose="02040602050305030304" pitchFamily="18" charset="0"/>
                <a:ea typeface="MS Mincho"/>
                <a:cs typeface="Times New Roman" panose="02020603050405020304" pitchFamily="18" charset="0"/>
              </a:rPr>
              <a:t>Közlekedési Hatósági ügyekért felelős helyettes államtitkárság</a:t>
            </a:r>
            <a:endParaRPr lang="hu-HU" sz="16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737061" y="3894771"/>
            <a:ext cx="6992198" cy="410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u-HU"/>
            </a:defPPr>
            <a:lvl1pPr algn="ctr">
              <a:lnSpc>
                <a:spcPct val="115000"/>
              </a:lnSpc>
              <a:spcAft>
                <a:spcPts val="0"/>
              </a:spcAft>
              <a:defRPr cap="small">
                <a:effectLst/>
                <a:latin typeface="Book Antiqua" panose="02040602050305030304" pitchFamily="18" charset="0"/>
                <a:ea typeface="MS Mincho"/>
                <a:cs typeface="Times New Roman" panose="02020603050405020304" pitchFamily="18" charset="0"/>
              </a:defRPr>
            </a:lvl1pPr>
          </a:lstStyle>
          <a:p>
            <a:r>
              <a:rPr lang="hu-HU" dirty="0"/>
              <a:t>Vasúti Hatósági Főosztály</a:t>
            </a:r>
          </a:p>
        </p:txBody>
      </p:sp>
    </p:spTree>
    <p:extLst>
      <p:ext uri="{BB962C8B-B14F-4D97-AF65-F5344CB8AC3E}">
        <p14:creationId xmlns:p14="http://schemas.microsoft.com/office/powerpoint/2010/main" xmlns="" val="687508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xmlns="" id="{B90A631A-AF10-40DD-3D40-9451F9544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720000" y="-1046595"/>
            <a:ext cx="14239140" cy="8957109"/>
            <a:chOff x="-720000" y="-1046595"/>
            <a:chExt cx="14239140" cy="8957109"/>
          </a:xfr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</p:grpSpPr>
        <p:sp>
          <p:nvSpPr>
            <p:cNvPr id="2" name="Hatszög 1">
              <a:extLst>
                <a:ext uri="{FF2B5EF4-FFF2-40B4-BE49-F238E27FC236}">
                  <a16:creationId xmlns:a16="http://schemas.microsoft.com/office/drawing/2014/main" xmlns="" id="{18997AA0-3A7E-7E96-1D4A-8FFA02C16F39}"/>
                </a:ext>
              </a:extLst>
            </p:cNvPr>
            <p:cNvSpPr/>
            <p:nvPr/>
          </p:nvSpPr>
          <p:spPr>
            <a:xfrm>
              <a:off x="-720000" y="280800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Hatszög 76">
              <a:extLst>
                <a:ext uri="{FF2B5EF4-FFF2-40B4-BE49-F238E27FC236}">
                  <a16:creationId xmlns:a16="http://schemas.microsoft.com/office/drawing/2014/main" xmlns="" id="{7F3D85B5-ED38-0ED5-2449-F816FC97A653}"/>
                </a:ext>
              </a:extLst>
            </p:cNvPr>
            <p:cNvSpPr/>
            <p:nvPr/>
          </p:nvSpPr>
          <p:spPr>
            <a:xfrm>
              <a:off x="-720000" y="152313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Hatszög 78">
              <a:extLst>
                <a:ext uri="{FF2B5EF4-FFF2-40B4-BE49-F238E27FC236}">
                  <a16:creationId xmlns:a16="http://schemas.microsoft.com/office/drawing/2014/main" xmlns="" id="{1F0CDE07-ED88-1C2D-56C0-30E75E2E2992}"/>
                </a:ext>
              </a:extLst>
            </p:cNvPr>
            <p:cNvSpPr/>
            <p:nvPr/>
          </p:nvSpPr>
          <p:spPr>
            <a:xfrm>
              <a:off x="-720000" y="23827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1" name="Hatszög 80">
              <a:extLst>
                <a:ext uri="{FF2B5EF4-FFF2-40B4-BE49-F238E27FC236}">
                  <a16:creationId xmlns:a16="http://schemas.microsoft.com/office/drawing/2014/main" xmlns="" id="{145AF8AA-676F-72A0-241B-A7395FC2E8DE}"/>
                </a:ext>
              </a:extLst>
            </p:cNvPr>
            <p:cNvSpPr/>
            <p:nvPr/>
          </p:nvSpPr>
          <p:spPr>
            <a:xfrm>
              <a:off x="-720000" y="-1046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Hatszög 81">
              <a:extLst>
                <a:ext uri="{FF2B5EF4-FFF2-40B4-BE49-F238E27FC236}">
                  <a16:creationId xmlns:a16="http://schemas.microsoft.com/office/drawing/2014/main" xmlns="" id="{5CFCC3A6-F8EE-6943-5EB6-A900A6A1FCCA}"/>
                </a:ext>
              </a:extLst>
            </p:cNvPr>
            <p:cNvSpPr/>
            <p:nvPr/>
          </p:nvSpPr>
          <p:spPr>
            <a:xfrm>
              <a:off x="-720000" y="409286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3" name="Hatszög 82">
              <a:extLst>
                <a:ext uri="{FF2B5EF4-FFF2-40B4-BE49-F238E27FC236}">
                  <a16:creationId xmlns:a16="http://schemas.microsoft.com/office/drawing/2014/main" xmlns="" id="{B30B6DB1-A37B-6FA6-E0DA-DEF19B0ECB5D}"/>
                </a:ext>
              </a:extLst>
            </p:cNvPr>
            <p:cNvSpPr/>
            <p:nvPr/>
          </p:nvSpPr>
          <p:spPr>
            <a:xfrm>
              <a:off x="-720000" y="537773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4" name="Hatszög 83">
              <a:extLst>
                <a:ext uri="{FF2B5EF4-FFF2-40B4-BE49-F238E27FC236}">
                  <a16:creationId xmlns:a16="http://schemas.microsoft.com/office/drawing/2014/main" xmlns="" id="{758E10BB-B772-3604-C8A5-368856C523AF}"/>
                </a:ext>
              </a:extLst>
            </p:cNvPr>
            <p:cNvSpPr/>
            <p:nvPr/>
          </p:nvSpPr>
          <p:spPr>
            <a:xfrm>
              <a:off x="-720000" y="6662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6" name="Hatszög 85">
              <a:extLst>
                <a:ext uri="{FF2B5EF4-FFF2-40B4-BE49-F238E27FC236}">
                  <a16:creationId xmlns:a16="http://schemas.microsoft.com/office/drawing/2014/main" xmlns="" id="{B103EC94-ACA9-30AA-9E27-EEB7721906A4}"/>
                </a:ext>
              </a:extLst>
            </p:cNvPr>
            <p:cNvSpPr/>
            <p:nvPr/>
          </p:nvSpPr>
          <p:spPr>
            <a:xfrm>
              <a:off x="443640" y="4745618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7" name="Hatszög 86">
              <a:extLst>
                <a:ext uri="{FF2B5EF4-FFF2-40B4-BE49-F238E27FC236}">
                  <a16:creationId xmlns:a16="http://schemas.microsoft.com/office/drawing/2014/main" xmlns="" id="{6F1EB0F7-B0CF-92C1-D0B4-AA7FC799C667}"/>
                </a:ext>
              </a:extLst>
            </p:cNvPr>
            <p:cNvSpPr/>
            <p:nvPr/>
          </p:nvSpPr>
          <p:spPr>
            <a:xfrm>
              <a:off x="4436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Hatszög 120">
              <a:extLst>
                <a:ext uri="{FF2B5EF4-FFF2-40B4-BE49-F238E27FC236}">
                  <a16:creationId xmlns:a16="http://schemas.microsoft.com/office/drawing/2014/main" xmlns="" id="{A86E29F3-5D54-3792-BBC9-74645B42FD1C}"/>
                </a:ext>
              </a:extLst>
            </p:cNvPr>
            <p:cNvSpPr/>
            <p:nvPr/>
          </p:nvSpPr>
          <p:spPr>
            <a:xfrm>
              <a:off x="160728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Hatszög 141">
              <a:extLst>
                <a:ext uri="{FF2B5EF4-FFF2-40B4-BE49-F238E27FC236}">
                  <a16:creationId xmlns:a16="http://schemas.microsoft.com/office/drawing/2014/main" xmlns="" id="{EDAA0444-71EF-71B4-F06A-24399132EF4C}"/>
                </a:ext>
              </a:extLst>
            </p:cNvPr>
            <p:cNvSpPr/>
            <p:nvPr/>
          </p:nvSpPr>
          <p:spPr>
            <a:xfrm>
              <a:off x="8592000" y="665978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Hatszög 142">
              <a:extLst>
                <a:ext uri="{FF2B5EF4-FFF2-40B4-BE49-F238E27FC236}">
                  <a16:creationId xmlns:a16="http://schemas.microsoft.com/office/drawing/2014/main" xmlns="" id="{90478542-D5BA-F29B-F797-728D48DE04AD}"/>
                </a:ext>
              </a:extLst>
            </p:cNvPr>
            <p:cNvSpPr/>
            <p:nvPr/>
          </p:nvSpPr>
          <p:spPr>
            <a:xfrm>
              <a:off x="9755640" y="6022817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Hatszög 144">
              <a:extLst>
                <a:ext uri="{FF2B5EF4-FFF2-40B4-BE49-F238E27FC236}">
                  <a16:creationId xmlns:a16="http://schemas.microsoft.com/office/drawing/2014/main" xmlns="" id="{CD6D88A5-45D6-E0B9-5775-899EB3C159EF}"/>
                </a:ext>
              </a:extLst>
            </p:cNvPr>
            <p:cNvSpPr/>
            <p:nvPr/>
          </p:nvSpPr>
          <p:spPr>
            <a:xfrm>
              <a:off x="10918320" y="538585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/>
                <a:t>8</a:t>
              </a:r>
            </a:p>
          </p:txBody>
        </p:sp>
        <p:sp>
          <p:nvSpPr>
            <p:cNvPr id="146" name="Hatszög 145">
              <a:extLst>
                <a:ext uri="{FF2B5EF4-FFF2-40B4-BE49-F238E27FC236}">
                  <a16:creationId xmlns:a16="http://schemas.microsoft.com/office/drawing/2014/main" xmlns="" id="{CB722F24-FDE1-8E17-9224-C471ED17BEC0}"/>
                </a:ext>
              </a:extLst>
            </p:cNvPr>
            <p:cNvSpPr/>
            <p:nvPr/>
          </p:nvSpPr>
          <p:spPr>
            <a:xfrm>
              <a:off x="1091832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7" name="Hatszög 146">
              <a:extLst>
                <a:ext uri="{FF2B5EF4-FFF2-40B4-BE49-F238E27FC236}">
                  <a16:creationId xmlns:a16="http://schemas.microsoft.com/office/drawing/2014/main" xmlns="" id="{DC8B4842-AA53-E2BD-91FA-C600D274011E}"/>
                </a:ext>
              </a:extLst>
            </p:cNvPr>
            <p:cNvSpPr/>
            <p:nvPr/>
          </p:nvSpPr>
          <p:spPr>
            <a:xfrm>
              <a:off x="120791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6" name="Cím 5">
            <a:extLst>
              <a:ext uri="{FF2B5EF4-FFF2-40B4-BE49-F238E27FC236}">
                <a16:creationId xmlns:a16="http://schemas.microsoft.com/office/drawing/2014/main" xmlns="" id="{7FC4C588-D510-3799-11E5-FB76E9268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hu-HU" dirty="0">
                <a:solidFill>
                  <a:srgbClr val="3F72AF"/>
                </a:solidFill>
              </a:rPr>
              <a:t>Ügyfelek, érintettek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xmlns="" id="{7CA5595A-DA8D-7165-F1F6-9D7050682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820" y="1825625"/>
            <a:ext cx="9472980" cy="4351338"/>
          </a:xfrm>
        </p:spPr>
        <p:txBody>
          <a:bodyPr/>
          <a:lstStyle/>
          <a:p>
            <a:r>
              <a:rPr lang="hu-HU" dirty="0">
                <a:solidFill>
                  <a:srgbClr val="3F72AF"/>
                </a:solidFill>
              </a:rPr>
              <a:t>Kérelemmel kerülnek megadásra</a:t>
            </a:r>
          </a:p>
          <a:p>
            <a:r>
              <a:rPr lang="hu-HU" dirty="0">
                <a:solidFill>
                  <a:srgbClr val="3F72AF"/>
                </a:solidFill>
              </a:rPr>
              <a:t>Bővíthető</a:t>
            </a:r>
          </a:p>
          <a:p>
            <a:pPr lvl="1"/>
            <a:r>
              <a:rPr lang="hu-HU" dirty="0">
                <a:solidFill>
                  <a:srgbClr val="3F72AF"/>
                </a:solidFill>
              </a:rPr>
              <a:t>Egyesével</a:t>
            </a:r>
          </a:p>
          <a:p>
            <a:pPr lvl="1"/>
            <a:r>
              <a:rPr lang="hu-HU" dirty="0">
                <a:solidFill>
                  <a:srgbClr val="3F72AF"/>
                </a:solidFill>
              </a:rPr>
              <a:t>Tömegesen</a:t>
            </a:r>
          </a:p>
          <a:p>
            <a:r>
              <a:rPr lang="hu-HU" dirty="0">
                <a:solidFill>
                  <a:srgbClr val="3F72AF"/>
                </a:solidFill>
              </a:rPr>
              <a:t>Módosítható</a:t>
            </a:r>
          </a:p>
          <a:p>
            <a:r>
              <a:rPr lang="hu-HU" dirty="0">
                <a:solidFill>
                  <a:srgbClr val="3F72AF"/>
                </a:solidFill>
              </a:rPr>
              <a:t>Törölhető</a:t>
            </a:r>
          </a:p>
          <a:p>
            <a:r>
              <a:rPr lang="hu-HU" dirty="0">
                <a:solidFill>
                  <a:srgbClr val="3F72AF"/>
                </a:solidFill>
              </a:rPr>
              <a:t>Szűrhető adatok</a:t>
            </a:r>
          </a:p>
        </p:txBody>
      </p:sp>
    </p:spTree>
    <p:extLst>
      <p:ext uri="{BB962C8B-B14F-4D97-AF65-F5344CB8AC3E}">
        <p14:creationId xmlns:p14="http://schemas.microsoft.com/office/powerpoint/2010/main" xmlns="" val="364638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xmlns="" id="{B90A631A-AF10-40DD-3D40-9451F9544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720000" y="-1046595"/>
            <a:ext cx="14239140" cy="8957109"/>
            <a:chOff x="-720000" y="-1046595"/>
            <a:chExt cx="14239140" cy="8957109"/>
          </a:xfr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</p:grpSpPr>
        <p:sp>
          <p:nvSpPr>
            <p:cNvPr id="2" name="Hatszög 1">
              <a:extLst>
                <a:ext uri="{FF2B5EF4-FFF2-40B4-BE49-F238E27FC236}">
                  <a16:creationId xmlns:a16="http://schemas.microsoft.com/office/drawing/2014/main" xmlns="" id="{18997AA0-3A7E-7E96-1D4A-8FFA02C16F39}"/>
                </a:ext>
              </a:extLst>
            </p:cNvPr>
            <p:cNvSpPr/>
            <p:nvPr/>
          </p:nvSpPr>
          <p:spPr>
            <a:xfrm>
              <a:off x="-720000" y="280800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Hatszög 76">
              <a:extLst>
                <a:ext uri="{FF2B5EF4-FFF2-40B4-BE49-F238E27FC236}">
                  <a16:creationId xmlns:a16="http://schemas.microsoft.com/office/drawing/2014/main" xmlns="" id="{7F3D85B5-ED38-0ED5-2449-F816FC97A653}"/>
                </a:ext>
              </a:extLst>
            </p:cNvPr>
            <p:cNvSpPr/>
            <p:nvPr/>
          </p:nvSpPr>
          <p:spPr>
            <a:xfrm>
              <a:off x="-720000" y="152313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Hatszög 78">
              <a:extLst>
                <a:ext uri="{FF2B5EF4-FFF2-40B4-BE49-F238E27FC236}">
                  <a16:creationId xmlns:a16="http://schemas.microsoft.com/office/drawing/2014/main" xmlns="" id="{1F0CDE07-ED88-1C2D-56C0-30E75E2E2992}"/>
                </a:ext>
              </a:extLst>
            </p:cNvPr>
            <p:cNvSpPr/>
            <p:nvPr/>
          </p:nvSpPr>
          <p:spPr>
            <a:xfrm>
              <a:off x="-720000" y="23827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1" name="Hatszög 80">
              <a:extLst>
                <a:ext uri="{FF2B5EF4-FFF2-40B4-BE49-F238E27FC236}">
                  <a16:creationId xmlns:a16="http://schemas.microsoft.com/office/drawing/2014/main" xmlns="" id="{145AF8AA-676F-72A0-241B-A7395FC2E8DE}"/>
                </a:ext>
              </a:extLst>
            </p:cNvPr>
            <p:cNvSpPr/>
            <p:nvPr/>
          </p:nvSpPr>
          <p:spPr>
            <a:xfrm>
              <a:off x="-720000" y="-1046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Hatszög 81">
              <a:extLst>
                <a:ext uri="{FF2B5EF4-FFF2-40B4-BE49-F238E27FC236}">
                  <a16:creationId xmlns:a16="http://schemas.microsoft.com/office/drawing/2014/main" xmlns="" id="{5CFCC3A6-F8EE-6943-5EB6-A900A6A1FCCA}"/>
                </a:ext>
              </a:extLst>
            </p:cNvPr>
            <p:cNvSpPr/>
            <p:nvPr/>
          </p:nvSpPr>
          <p:spPr>
            <a:xfrm>
              <a:off x="-720000" y="409286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3" name="Hatszög 82">
              <a:extLst>
                <a:ext uri="{FF2B5EF4-FFF2-40B4-BE49-F238E27FC236}">
                  <a16:creationId xmlns:a16="http://schemas.microsoft.com/office/drawing/2014/main" xmlns="" id="{B30B6DB1-A37B-6FA6-E0DA-DEF19B0ECB5D}"/>
                </a:ext>
              </a:extLst>
            </p:cNvPr>
            <p:cNvSpPr/>
            <p:nvPr/>
          </p:nvSpPr>
          <p:spPr>
            <a:xfrm>
              <a:off x="-720000" y="537773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4" name="Hatszög 83">
              <a:extLst>
                <a:ext uri="{FF2B5EF4-FFF2-40B4-BE49-F238E27FC236}">
                  <a16:creationId xmlns:a16="http://schemas.microsoft.com/office/drawing/2014/main" xmlns="" id="{758E10BB-B772-3604-C8A5-368856C523AF}"/>
                </a:ext>
              </a:extLst>
            </p:cNvPr>
            <p:cNvSpPr/>
            <p:nvPr/>
          </p:nvSpPr>
          <p:spPr>
            <a:xfrm>
              <a:off x="-720000" y="6662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6" name="Hatszög 85">
              <a:extLst>
                <a:ext uri="{FF2B5EF4-FFF2-40B4-BE49-F238E27FC236}">
                  <a16:creationId xmlns:a16="http://schemas.microsoft.com/office/drawing/2014/main" xmlns="" id="{B103EC94-ACA9-30AA-9E27-EEB7721906A4}"/>
                </a:ext>
              </a:extLst>
            </p:cNvPr>
            <p:cNvSpPr/>
            <p:nvPr/>
          </p:nvSpPr>
          <p:spPr>
            <a:xfrm>
              <a:off x="443640" y="4745618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7" name="Hatszög 86">
              <a:extLst>
                <a:ext uri="{FF2B5EF4-FFF2-40B4-BE49-F238E27FC236}">
                  <a16:creationId xmlns:a16="http://schemas.microsoft.com/office/drawing/2014/main" xmlns="" id="{6F1EB0F7-B0CF-92C1-D0B4-AA7FC799C667}"/>
                </a:ext>
              </a:extLst>
            </p:cNvPr>
            <p:cNvSpPr/>
            <p:nvPr/>
          </p:nvSpPr>
          <p:spPr>
            <a:xfrm>
              <a:off x="4436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Hatszög 120">
              <a:extLst>
                <a:ext uri="{FF2B5EF4-FFF2-40B4-BE49-F238E27FC236}">
                  <a16:creationId xmlns:a16="http://schemas.microsoft.com/office/drawing/2014/main" xmlns="" id="{A86E29F3-5D54-3792-BBC9-74645B42FD1C}"/>
                </a:ext>
              </a:extLst>
            </p:cNvPr>
            <p:cNvSpPr/>
            <p:nvPr/>
          </p:nvSpPr>
          <p:spPr>
            <a:xfrm>
              <a:off x="160728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Hatszög 141">
              <a:extLst>
                <a:ext uri="{FF2B5EF4-FFF2-40B4-BE49-F238E27FC236}">
                  <a16:creationId xmlns:a16="http://schemas.microsoft.com/office/drawing/2014/main" xmlns="" id="{EDAA0444-71EF-71B4-F06A-24399132EF4C}"/>
                </a:ext>
              </a:extLst>
            </p:cNvPr>
            <p:cNvSpPr/>
            <p:nvPr/>
          </p:nvSpPr>
          <p:spPr>
            <a:xfrm>
              <a:off x="8592000" y="665978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Hatszög 142">
              <a:extLst>
                <a:ext uri="{FF2B5EF4-FFF2-40B4-BE49-F238E27FC236}">
                  <a16:creationId xmlns:a16="http://schemas.microsoft.com/office/drawing/2014/main" xmlns="" id="{90478542-D5BA-F29B-F797-728D48DE04AD}"/>
                </a:ext>
              </a:extLst>
            </p:cNvPr>
            <p:cNvSpPr/>
            <p:nvPr/>
          </p:nvSpPr>
          <p:spPr>
            <a:xfrm>
              <a:off x="9755640" y="6022817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Hatszög 144">
              <a:extLst>
                <a:ext uri="{FF2B5EF4-FFF2-40B4-BE49-F238E27FC236}">
                  <a16:creationId xmlns:a16="http://schemas.microsoft.com/office/drawing/2014/main" xmlns="" id="{CD6D88A5-45D6-E0B9-5775-899EB3C159EF}"/>
                </a:ext>
              </a:extLst>
            </p:cNvPr>
            <p:cNvSpPr/>
            <p:nvPr/>
          </p:nvSpPr>
          <p:spPr>
            <a:xfrm>
              <a:off x="10918320" y="538585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/>
                <a:t>9</a:t>
              </a:r>
              <a:endParaRPr lang="hu-HU" dirty="0"/>
            </a:p>
          </p:txBody>
        </p:sp>
        <p:sp>
          <p:nvSpPr>
            <p:cNvPr id="146" name="Hatszög 145">
              <a:extLst>
                <a:ext uri="{FF2B5EF4-FFF2-40B4-BE49-F238E27FC236}">
                  <a16:creationId xmlns:a16="http://schemas.microsoft.com/office/drawing/2014/main" xmlns="" id="{CB722F24-FDE1-8E17-9224-C471ED17BEC0}"/>
                </a:ext>
              </a:extLst>
            </p:cNvPr>
            <p:cNvSpPr/>
            <p:nvPr/>
          </p:nvSpPr>
          <p:spPr>
            <a:xfrm>
              <a:off x="1091832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7" name="Hatszög 146">
              <a:extLst>
                <a:ext uri="{FF2B5EF4-FFF2-40B4-BE49-F238E27FC236}">
                  <a16:creationId xmlns:a16="http://schemas.microsoft.com/office/drawing/2014/main" xmlns="" id="{DC8B4842-AA53-E2BD-91FA-C600D274011E}"/>
                </a:ext>
              </a:extLst>
            </p:cNvPr>
            <p:cNvSpPr/>
            <p:nvPr/>
          </p:nvSpPr>
          <p:spPr>
            <a:xfrm>
              <a:off x="120791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" name="Cím 3">
            <a:extLst>
              <a:ext uri="{FF2B5EF4-FFF2-40B4-BE49-F238E27FC236}">
                <a16:creationId xmlns:a16="http://schemas.microsoft.com/office/drawing/2014/main" xmlns="" id="{C5E47A6F-73F2-E040-F89B-FCF8AF6BE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hu-HU" dirty="0">
                <a:solidFill>
                  <a:srgbClr val="3F72AF"/>
                </a:solidFill>
              </a:rPr>
              <a:t>Csatolmányok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xmlns="" id="{00F5AB71-2665-E97A-3312-F6E7E9621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820" y="1825625"/>
            <a:ext cx="9472980" cy="4351338"/>
          </a:xfrm>
        </p:spPr>
        <p:txBody>
          <a:bodyPr/>
          <a:lstStyle/>
          <a:p>
            <a:r>
              <a:rPr lang="hu-HU" dirty="0">
                <a:solidFill>
                  <a:srgbClr val="3F72AF"/>
                </a:solidFill>
              </a:rPr>
              <a:t>Eljárás során keletkezett csatolmányok</a:t>
            </a:r>
          </a:p>
          <a:p>
            <a:pPr lvl="1"/>
            <a:r>
              <a:rPr lang="hu-HU" dirty="0">
                <a:solidFill>
                  <a:srgbClr val="3F72AF"/>
                </a:solidFill>
              </a:rPr>
              <a:t>Ügyfél kérelme és mellékletei</a:t>
            </a:r>
          </a:p>
          <a:p>
            <a:pPr lvl="1"/>
            <a:r>
              <a:rPr lang="hu-HU" dirty="0">
                <a:solidFill>
                  <a:srgbClr val="3F72AF"/>
                </a:solidFill>
              </a:rPr>
              <a:t>Hatóság iratai</a:t>
            </a:r>
          </a:p>
          <a:p>
            <a:pPr lvl="1"/>
            <a:r>
              <a:rPr lang="hu-HU" dirty="0">
                <a:solidFill>
                  <a:srgbClr val="3F72AF"/>
                </a:solidFill>
              </a:rPr>
              <a:t>Egyéb beérkezett dokumentumok</a:t>
            </a:r>
          </a:p>
          <a:p>
            <a:r>
              <a:rPr lang="hu-HU" dirty="0">
                <a:solidFill>
                  <a:srgbClr val="3F72AF"/>
                </a:solidFill>
              </a:rPr>
              <a:t>Tulajdonságai módosítható</a:t>
            </a:r>
          </a:p>
          <a:p>
            <a:pPr lvl="1"/>
            <a:r>
              <a:rPr lang="hu-HU" dirty="0">
                <a:solidFill>
                  <a:srgbClr val="3F72AF"/>
                </a:solidFill>
              </a:rPr>
              <a:t>Minősített</a:t>
            </a:r>
          </a:p>
          <a:p>
            <a:pPr lvl="1"/>
            <a:r>
              <a:rPr lang="hu-HU" dirty="0">
                <a:solidFill>
                  <a:srgbClr val="3F72AF"/>
                </a:solidFill>
              </a:rPr>
              <a:t>Tartalmi ellenőrzés</a:t>
            </a:r>
          </a:p>
          <a:p>
            <a:r>
              <a:rPr lang="hu-HU" dirty="0">
                <a:solidFill>
                  <a:srgbClr val="3F72AF"/>
                </a:solidFill>
              </a:rPr>
              <a:t>Továbbítás tervtárba</a:t>
            </a:r>
          </a:p>
        </p:txBody>
      </p:sp>
    </p:spTree>
    <p:extLst>
      <p:ext uri="{BB962C8B-B14F-4D97-AF65-F5344CB8AC3E}">
        <p14:creationId xmlns:p14="http://schemas.microsoft.com/office/powerpoint/2010/main" xmlns="" val="15566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xmlns="" id="{B90A631A-AF10-40DD-3D40-9451F9544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720000" y="-1046595"/>
            <a:ext cx="14239140" cy="8957109"/>
            <a:chOff x="-720000" y="-1046595"/>
            <a:chExt cx="14239140" cy="8957109"/>
          </a:xfr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grpSpPr>
        <p:sp>
          <p:nvSpPr>
            <p:cNvPr id="2" name="Hatszög 1">
              <a:extLst>
                <a:ext uri="{FF2B5EF4-FFF2-40B4-BE49-F238E27FC236}">
                  <a16:creationId xmlns:a16="http://schemas.microsoft.com/office/drawing/2014/main" xmlns="" id="{18997AA0-3A7E-7E96-1D4A-8FFA02C16F39}"/>
                </a:ext>
              </a:extLst>
            </p:cNvPr>
            <p:cNvSpPr/>
            <p:nvPr/>
          </p:nvSpPr>
          <p:spPr>
            <a:xfrm>
              <a:off x="-720000" y="280800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Hatszög 76">
              <a:extLst>
                <a:ext uri="{FF2B5EF4-FFF2-40B4-BE49-F238E27FC236}">
                  <a16:creationId xmlns:a16="http://schemas.microsoft.com/office/drawing/2014/main" xmlns="" id="{7F3D85B5-ED38-0ED5-2449-F816FC97A653}"/>
                </a:ext>
              </a:extLst>
            </p:cNvPr>
            <p:cNvSpPr/>
            <p:nvPr/>
          </p:nvSpPr>
          <p:spPr>
            <a:xfrm>
              <a:off x="-720000" y="152313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Hatszög 78">
              <a:extLst>
                <a:ext uri="{FF2B5EF4-FFF2-40B4-BE49-F238E27FC236}">
                  <a16:creationId xmlns:a16="http://schemas.microsoft.com/office/drawing/2014/main" xmlns="" id="{1F0CDE07-ED88-1C2D-56C0-30E75E2E2992}"/>
                </a:ext>
              </a:extLst>
            </p:cNvPr>
            <p:cNvSpPr/>
            <p:nvPr/>
          </p:nvSpPr>
          <p:spPr>
            <a:xfrm>
              <a:off x="-720000" y="23827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1" name="Hatszög 80">
              <a:extLst>
                <a:ext uri="{FF2B5EF4-FFF2-40B4-BE49-F238E27FC236}">
                  <a16:creationId xmlns:a16="http://schemas.microsoft.com/office/drawing/2014/main" xmlns="" id="{145AF8AA-676F-72A0-241B-A7395FC2E8DE}"/>
                </a:ext>
              </a:extLst>
            </p:cNvPr>
            <p:cNvSpPr/>
            <p:nvPr/>
          </p:nvSpPr>
          <p:spPr>
            <a:xfrm>
              <a:off x="-720000" y="-1046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Hatszög 81">
              <a:extLst>
                <a:ext uri="{FF2B5EF4-FFF2-40B4-BE49-F238E27FC236}">
                  <a16:creationId xmlns:a16="http://schemas.microsoft.com/office/drawing/2014/main" xmlns="" id="{5CFCC3A6-F8EE-6943-5EB6-A900A6A1FCCA}"/>
                </a:ext>
              </a:extLst>
            </p:cNvPr>
            <p:cNvSpPr/>
            <p:nvPr/>
          </p:nvSpPr>
          <p:spPr>
            <a:xfrm>
              <a:off x="-720000" y="409286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3" name="Hatszög 82">
              <a:extLst>
                <a:ext uri="{FF2B5EF4-FFF2-40B4-BE49-F238E27FC236}">
                  <a16:creationId xmlns:a16="http://schemas.microsoft.com/office/drawing/2014/main" xmlns="" id="{B30B6DB1-A37B-6FA6-E0DA-DEF19B0ECB5D}"/>
                </a:ext>
              </a:extLst>
            </p:cNvPr>
            <p:cNvSpPr/>
            <p:nvPr/>
          </p:nvSpPr>
          <p:spPr>
            <a:xfrm>
              <a:off x="-720000" y="537773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4" name="Hatszög 83">
              <a:extLst>
                <a:ext uri="{FF2B5EF4-FFF2-40B4-BE49-F238E27FC236}">
                  <a16:creationId xmlns:a16="http://schemas.microsoft.com/office/drawing/2014/main" xmlns="" id="{758E10BB-B772-3604-C8A5-368856C523AF}"/>
                </a:ext>
              </a:extLst>
            </p:cNvPr>
            <p:cNvSpPr/>
            <p:nvPr/>
          </p:nvSpPr>
          <p:spPr>
            <a:xfrm>
              <a:off x="-720000" y="6662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6" name="Hatszög 85">
              <a:extLst>
                <a:ext uri="{FF2B5EF4-FFF2-40B4-BE49-F238E27FC236}">
                  <a16:creationId xmlns:a16="http://schemas.microsoft.com/office/drawing/2014/main" xmlns="" id="{B103EC94-ACA9-30AA-9E27-EEB7721906A4}"/>
                </a:ext>
              </a:extLst>
            </p:cNvPr>
            <p:cNvSpPr/>
            <p:nvPr/>
          </p:nvSpPr>
          <p:spPr>
            <a:xfrm>
              <a:off x="443640" y="4745618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7" name="Hatszög 86">
              <a:extLst>
                <a:ext uri="{FF2B5EF4-FFF2-40B4-BE49-F238E27FC236}">
                  <a16:creationId xmlns:a16="http://schemas.microsoft.com/office/drawing/2014/main" xmlns="" id="{6F1EB0F7-B0CF-92C1-D0B4-AA7FC799C667}"/>
                </a:ext>
              </a:extLst>
            </p:cNvPr>
            <p:cNvSpPr/>
            <p:nvPr/>
          </p:nvSpPr>
          <p:spPr>
            <a:xfrm>
              <a:off x="4436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Hatszög 120">
              <a:extLst>
                <a:ext uri="{FF2B5EF4-FFF2-40B4-BE49-F238E27FC236}">
                  <a16:creationId xmlns:a16="http://schemas.microsoft.com/office/drawing/2014/main" xmlns="" id="{A86E29F3-5D54-3792-BBC9-74645B42FD1C}"/>
                </a:ext>
              </a:extLst>
            </p:cNvPr>
            <p:cNvSpPr/>
            <p:nvPr/>
          </p:nvSpPr>
          <p:spPr>
            <a:xfrm>
              <a:off x="160728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Hatszög 141">
              <a:extLst>
                <a:ext uri="{FF2B5EF4-FFF2-40B4-BE49-F238E27FC236}">
                  <a16:creationId xmlns:a16="http://schemas.microsoft.com/office/drawing/2014/main" xmlns="" id="{EDAA0444-71EF-71B4-F06A-24399132EF4C}"/>
                </a:ext>
              </a:extLst>
            </p:cNvPr>
            <p:cNvSpPr/>
            <p:nvPr/>
          </p:nvSpPr>
          <p:spPr>
            <a:xfrm>
              <a:off x="8592000" y="665978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Hatszög 142">
              <a:extLst>
                <a:ext uri="{FF2B5EF4-FFF2-40B4-BE49-F238E27FC236}">
                  <a16:creationId xmlns:a16="http://schemas.microsoft.com/office/drawing/2014/main" xmlns="" id="{90478542-D5BA-F29B-F797-728D48DE04AD}"/>
                </a:ext>
              </a:extLst>
            </p:cNvPr>
            <p:cNvSpPr/>
            <p:nvPr/>
          </p:nvSpPr>
          <p:spPr>
            <a:xfrm>
              <a:off x="9755640" y="6022817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Hatszög 144">
              <a:extLst>
                <a:ext uri="{FF2B5EF4-FFF2-40B4-BE49-F238E27FC236}">
                  <a16:creationId xmlns:a16="http://schemas.microsoft.com/office/drawing/2014/main" xmlns="" id="{CD6D88A5-45D6-E0B9-5775-899EB3C159EF}"/>
                </a:ext>
              </a:extLst>
            </p:cNvPr>
            <p:cNvSpPr/>
            <p:nvPr/>
          </p:nvSpPr>
          <p:spPr>
            <a:xfrm>
              <a:off x="10918320" y="538585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/>
                <a:t>10</a:t>
              </a:r>
              <a:endParaRPr lang="hu-HU" dirty="0"/>
            </a:p>
          </p:txBody>
        </p:sp>
        <p:sp>
          <p:nvSpPr>
            <p:cNvPr id="146" name="Hatszög 145">
              <a:extLst>
                <a:ext uri="{FF2B5EF4-FFF2-40B4-BE49-F238E27FC236}">
                  <a16:creationId xmlns:a16="http://schemas.microsoft.com/office/drawing/2014/main" xmlns="" id="{CB722F24-FDE1-8E17-9224-C471ED17BEC0}"/>
                </a:ext>
              </a:extLst>
            </p:cNvPr>
            <p:cNvSpPr/>
            <p:nvPr/>
          </p:nvSpPr>
          <p:spPr>
            <a:xfrm>
              <a:off x="1091832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7" name="Hatszög 146">
              <a:extLst>
                <a:ext uri="{FF2B5EF4-FFF2-40B4-BE49-F238E27FC236}">
                  <a16:creationId xmlns:a16="http://schemas.microsoft.com/office/drawing/2014/main" xmlns="" id="{DC8B4842-AA53-E2BD-91FA-C600D274011E}"/>
                </a:ext>
              </a:extLst>
            </p:cNvPr>
            <p:cNvSpPr/>
            <p:nvPr/>
          </p:nvSpPr>
          <p:spPr>
            <a:xfrm>
              <a:off x="120791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" name="Cím 3">
            <a:extLst>
              <a:ext uri="{FF2B5EF4-FFF2-40B4-BE49-F238E27FC236}">
                <a16:creationId xmlns:a16="http://schemas.microsoft.com/office/drawing/2014/main" xmlns="" id="{28FBE0C0-BE00-8E3F-FBB4-86CD37F17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hu-HU" dirty="0">
                <a:solidFill>
                  <a:srgbClr val="3F72AF"/>
                </a:solidFill>
              </a:rPr>
              <a:t>Lezárás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xmlns="" id="{DE3CB538-A6E9-8885-FA31-27F69F717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820" y="1825625"/>
            <a:ext cx="9472980" cy="4351338"/>
          </a:xfrm>
        </p:spPr>
        <p:txBody>
          <a:bodyPr/>
          <a:lstStyle/>
          <a:p>
            <a:r>
              <a:rPr lang="hu-HU" dirty="0">
                <a:solidFill>
                  <a:srgbClr val="3F72AF"/>
                </a:solidFill>
              </a:rPr>
              <a:t>Eljárás lezárt státuszba kerül</a:t>
            </a:r>
          </a:p>
          <a:p>
            <a:r>
              <a:rPr lang="hu-HU" dirty="0">
                <a:solidFill>
                  <a:srgbClr val="3F72AF"/>
                </a:solidFill>
              </a:rPr>
              <a:t>Előfeltétel</a:t>
            </a:r>
          </a:p>
          <a:p>
            <a:pPr lvl="1"/>
            <a:r>
              <a:rPr lang="hu-HU" dirty="0">
                <a:solidFill>
                  <a:srgbClr val="3F72AF"/>
                </a:solidFill>
              </a:rPr>
              <a:t>Határozat</a:t>
            </a:r>
          </a:p>
          <a:p>
            <a:pPr lvl="1"/>
            <a:r>
              <a:rPr lang="hu-HU" dirty="0">
                <a:solidFill>
                  <a:srgbClr val="3F72AF"/>
                </a:solidFill>
              </a:rPr>
              <a:t>Megszüntető végzés</a:t>
            </a:r>
          </a:p>
          <a:p>
            <a:r>
              <a:rPr lang="hu-HU" dirty="0">
                <a:solidFill>
                  <a:srgbClr val="3F72AF"/>
                </a:solidFill>
              </a:rPr>
              <a:t>Eljárás lezárása után módosítható a státusz</a:t>
            </a:r>
          </a:p>
        </p:txBody>
      </p:sp>
    </p:spTree>
    <p:extLst>
      <p:ext uri="{BB962C8B-B14F-4D97-AF65-F5344CB8AC3E}">
        <p14:creationId xmlns:p14="http://schemas.microsoft.com/office/powerpoint/2010/main" xmlns="" val="363447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xmlns="" id="{B90A631A-AF10-40DD-3D40-9451F9544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720000" y="-1046595"/>
            <a:ext cx="14239140" cy="8957109"/>
            <a:chOff x="-720000" y="-1046595"/>
            <a:chExt cx="14239140" cy="8957109"/>
          </a:xfr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</p:grpSpPr>
        <p:sp>
          <p:nvSpPr>
            <p:cNvPr id="2" name="Hatszög 1">
              <a:extLst>
                <a:ext uri="{FF2B5EF4-FFF2-40B4-BE49-F238E27FC236}">
                  <a16:creationId xmlns:a16="http://schemas.microsoft.com/office/drawing/2014/main" xmlns="" id="{18997AA0-3A7E-7E96-1D4A-8FFA02C16F39}"/>
                </a:ext>
              </a:extLst>
            </p:cNvPr>
            <p:cNvSpPr/>
            <p:nvPr/>
          </p:nvSpPr>
          <p:spPr>
            <a:xfrm>
              <a:off x="-720000" y="280800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Hatszög 76">
              <a:extLst>
                <a:ext uri="{FF2B5EF4-FFF2-40B4-BE49-F238E27FC236}">
                  <a16:creationId xmlns:a16="http://schemas.microsoft.com/office/drawing/2014/main" xmlns="" id="{7F3D85B5-ED38-0ED5-2449-F816FC97A653}"/>
                </a:ext>
              </a:extLst>
            </p:cNvPr>
            <p:cNvSpPr/>
            <p:nvPr/>
          </p:nvSpPr>
          <p:spPr>
            <a:xfrm>
              <a:off x="-720000" y="152313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Hatszög 78">
              <a:extLst>
                <a:ext uri="{FF2B5EF4-FFF2-40B4-BE49-F238E27FC236}">
                  <a16:creationId xmlns:a16="http://schemas.microsoft.com/office/drawing/2014/main" xmlns="" id="{1F0CDE07-ED88-1C2D-56C0-30E75E2E2992}"/>
                </a:ext>
              </a:extLst>
            </p:cNvPr>
            <p:cNvSpPr/>
            <p:nvPr/>
          </p:nvSpPr>
          <p:spPr>
            <a:xfrm>
              <a:off x="-720000" y="23827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1" name="Hatszög 80">
              <a:extLst>
                <a:ext uri="{FF2B5EF4-FFF2-40B4-BE49-F238E27FC236}">
                  <a16:creationId xmlns:a16="http://schemas.microsoft.com/office/drawing/2014/main" xmlns="" id="{145AF8AA-676F-72A0-241B-A7395FC2E8DE}"/>
                </a:ext>
              </a:extLst>
            </p:cNvPr>
            <p:cNvSpPr/>
            <p:nvPr/>
          </p:nvSpPr>
          <p:spPr>
            <a:xfrm>
              <a:off x="-720000" y="-1046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Hatszög 81">
              <a:extLst>
                <a:ext uri="{FF2B5EF4-FFF2-40B4-BE49-F238E27FC236}">
                  <a16:creationId xmlns:a16="http://schemas.microsoft.com/office/drawing/2014/main" xmlns="" id="{5CFCC3A6-F8EE-6943-5EB6-A900A6A1FCCA}"/>
                </a:ext>
              </a:extLst>
            </p:cNvPr>
            <p:cNvSpPr/>
            <p:nvPr/>
          </p:nvSpPr>
          <p:spPr>
            <a:xfrm>
              <a:off x="-720000" y="409286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3" name="Hatszög 82">
              <a:extLst>
                <a:ext uri="{FF2B5EF4-FFF2-40B4-BE49-F238E27FC236}">
                  <a16:creationId xmlns:a16="http://schemas.microsoft.com/office/drawing/2014/main" xmlns="" id="{B30B6DB1-A37B-6FA6-E0DA-DEF19B0ECB5D}"/>
                </a:ext>
              </a:extLst>
            </p:cNvPr>
            <p:cNvSpPr/>
            <p:nvPr/>
          </p:nvSpPr>
          <p:spPr>
            <a:xfrm>
              <a:off x="-720000" y="537773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4" name="Hatszög 83">
              <a:extLst>
                <a:ext uri="{FF2B5EF4-FFF2-40B4-BE49-F238E27FC236}">
                  <a16:creationId xmlns:a16="http://schemas.microsoft.com/office/drawing/2014/main" xmlns="" id="{758E10BB-B772-3604-C8A5-368856C523AF}"/>
                </a:ext>
              </a:extLst>
            </p:cNvPr>
            <p:cNvSpPr/>
            <p:nvPr/>
          </p:nvSpPr>
          <p:spPr>
            <a:xfrm>
              <a:off x="-720000" y="6662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6" name="Hatszög 85">
              <a:extLst>
                <a:ext uri="{FF2B5EF4-FFF2-40B4-BE49-F238E27FC236}">
                  <a16:creationId xmlns:a16="http://schemas.microsoft.com/office/drawing/2014/main" xmlns="" id="{B103EC94-ACA9-30AA-9E27-EEB7721906A4}"/>
                </a:ext>
              </a:extLst>
            </p:cNvPr>
            <p:cNvSpPr/>
            <p:nvPr/>
          </p:nvSpPr>
          <p:spPr>
            <a:xfrm>
              <a:off x="443640" y="4745618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7" name="Hatszög 86">
              <a:extLst>
                <a:ext uri="{FF2B5EF4-FFF2-40B4-BE49-F238E27FC236}">
                  <a16:creationId xmlns:a16="http://schemas.microsoft.com/office/drawing/2014/main" xmlns="" id="{6F1EB0F7-B0CF-92C1-D0B4-AA7FC799C667}"/>
                </a:ext>
              </a:extLst>
            </p:cNvPr>
            <p:cNvSpPr/>
            <p:nvPr/>
          </p:nvSpPr>
          <p:spPr>
            <a:xfrm>
              <a:off x="4436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Hatszög 120">
              <a:extLst>
                <a:ext uri="{FF2B5EF4-FFF2-40B4-BE49-F238E27FC236}">
                  <a16:creationId xmlns:a16="http://schemas.microsoft.com/office/drawing/2014/main" xmlns="" id="{A86E29F3-5D54-3792-BBC9-74645B42FD1C}"/>
                </a:ext>
              </a:extLst>
            </p:cNvPr>
            <p:cNvSpPr/>
            <p:nvPr/>
          </p:nvSpPr>
          <p:spPr>
            <a:xfrm>
              <a:off x="160728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Hatszög 141">
              <a:extLst>
                <a:ext uri="{FF2B5EF4-FFF2-40B4-BE49-F238E27FC236}">
                  <a16:creationId xmlns:a16="http://schemas.microsoft.com/office/drawing/2014/main" xmlns="" id="{EDAA0444-71EF-71B4-F06A-24399132EF4C}"/>
                </a:ext>
              </a:extLst>
            </p:cNvPr>
            <p:cNvSpPr/>
            <p:nvPr/>
          </p:nvSpPr>
          <p:spPr>
            <a:xfrm>
              <a:off x="8592000" y="665978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Hatszög 142">
              <a:extLst>
                <a:ext uri="{FF2B5EF4-FFF2-40B4-BE49-F238E27FC236}">
                  <a16:creationId xmlns:a16="http://schemas.microsoft.com/office/drawing/2014/main" xmlns="" id="{90478542-D5BA-F29B-F797-728D48DE04AD}"/>
                </a:ext>
              </a:extLst>
            </p:cNvPr>
            <p:cNvSpPr/>
            <p:nvPr/>
          </p:nvSpPr>
          <p:spPr>
            <a:xfrm>
              <a:off x="9755640" y="6022817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Hatszög 144">
              <a:extLst>
                <a:ext uri="{FF2B5EF4-FFF2-40B4-BE49-F238E27FC236}">
                  <a16:creationId xmlns:a16="http://schemas.microsoft.com/office/drawing/2014/main" xmlns="" id="{CD6D88A5-45D6-E0B9-5775-899EB3C159EF}"/>
                </a:ext>
              </a:extLst>
            </p:cNvPr>
            <p:cNvSpPr/>
            <p:nvPr/>
          </p:nvSpPr>
          <p:spPr>
            <a:xfrm>
              <a:off x="10918320" y="538585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/>
                <a:t>11</a:t>
              </a:r>
              <a:endParaRPr lang="hu-HU" dirty="0"/>
            </a:p>
          </p:txBody>
        </p:sp>
        <p:sp>
          <p:nvSpPr>
            <p:cNvPr id="146" name="Hatszög 145">
              <a:extLst>
                <a:ext uri="{FF2B5EF4-FFF2-40B4-BE49-F238E27FC236}">
                  <a16:creationId xmlns:a16="http://schemas.microsoft.com/office/drawing/2014/main" xmlns="" id="{CB722F24-FDE1-8E17-9224-C471ED17BEC0}"/>
                </a:ext>
              </a:extLst>
            </p:cNvPr>
            <p:cNvSpPr/>
            <p:nvPr/>
          </p:nvSpPr>
          <p:spPr>
            <a:xfrm>
              <a:off x="1091832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7" name="Hatszög 146">
              <a:extLst>
                <a:ext uri="{FF2B5EF4-FFF2-40B4-BE49-F238E27FC236}">
                  <a16:creationId xmlns:a16="http://schemas.microsoft.com/office/drawing/2014/main" xmlns="" id="{DC8B4842-AA53-E2BD-91FA-C600D274011E}"/>
                </a:ext>
              </a:extLst>
            </p:cNvPr>
            <p:cNvSpPr/>
            <p:nvPr/>
          </p:nvSpPr>
          <p:spPr>
            <a:xfrm>
              <a:off x="120791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" name="Cím 3">
            <a:extLst>
              <a:ext uri="{FF2B5EF4-FFF2-40B4-BE49-F238E27FC236}">
                <a16:creationId xmlns:a16="http://schemas.microsoft.com/office/drawing/2014/main" xmlns="" id="{764006B9-4812-2973-5448-C7D9BAA93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hu-HU" dirty="0">
                <a:solidFill>
                  <a:srgbClr val="3F72AF"/>
                </a:solidFill>
              </a:rPr>
              <a:t>Tervtár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xmlns="" id="{B0845CC9-E39A-B66C-99FC-88D237D53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820" y="1825625"/>
            <a:ext cx="9472980" cy="4351338"/>
          </a:xfrm>
        </p:spPr>
        <p:txBody>
          <a:bodyPr/>
          <a:lstStyle/>
          <a:p>
            <a:r>
              <a:rPr lang="hu-HU" dirty="0">
                <a:solidFill>
                  <a:srgbClr val="3F72AF"/>
                </a:solidFill>
              </a:rPr>
              <a:t>Dokumentum kereső</a:t>
            </a:r>
          </a:p>
          <a:p>
            <a:pPr lvl="1"/>
            <a:r>
              <a:rPr lang="hu-HU" dirty="0">
                <a:solidFill>
                  <a:srgbClr val="3F72AF"/>
                </a:solidFill>
              </a:rPr>
              <a:t>Hatósági dokumentumok kereshetők</a:t>
            </a:r>
          </a:p>
          <a:p>
            <a:pPr lvl="1"/>
            <a:r>
              <a:rPr lang="hu-HU" dirty="0">
                <a:solidFill>
                  <a:srgbClr val="3F72AF"/>
                </a:solidFill>
              </a:rPr>
              <a:t>Régi dokumentumok</a:t>
            </a:r>
          </a:p>
          <a:p>
            <a:r>
              <a:rPr lang="hu-HU" dirty="0">
                <a:solidFill>
                  <a:srgbClr val="3F72AF"/>
                </a:solidFill>
              </a:rPr>
              <a:t>Térképes kereső</a:t>
            </a:r>
          </a:p>
          <a:p>
            <a:pPr lvl="1"/>
            <a:r>
              <a:rPr lang="hu-HU" dirty="0">
                <a:solidFill>
                  <a:srgbClr val="3F72AF"/>
                </a:solidFill>
              </a:rPr>
              <a:t>Pályahálózatra kiadott engedélyek</a:t>
            </a:r>
          </a:p>
          <a:p>
            <a:r>
              <a:rPr lang="hu-HU" dirty="0">
                <a:solidFill>
                  <a:srgbClr val="3F72AF"/>
                </a:solidFill>
              </a:rPr>
              <a:t>Jogosultságok</a:t>
            </a:r>
          </a:p>
          <a:p>
            <a:pPr lvl="1"/>
            <a:r>
              <a:rPr lang="hu-HU" dirty="0">
                <a:solidFill>
                  <a:srgbClr val="3F72AF"/>
                </a:solidFill>
              </a:rPr>
              <a:t>Normál</a:t>
            </a:r>
          </a:p>
          <a:p>
            <a:pPr lvl="1"/>
            <a:r>
              <a:rPr lang="hu-HU" dirty="0">
                <a:solidFill>
                  <a:srgbClr val="3F72AF"/>
                </a:solidFill>
              </a:rPr>
              <a:t>Minősített</a:t>
            </a:r>
          </a:p>
        </p:txBody>
      </p:sp>
    </p:spTree>
    <p:extLst>
      <p:ext uri="{BB962C8B-B14F-4D97-AF65-F5344CB8AC3E}">
        <p14:creationId xmlns:p14="http://schemas.microsoft.com/office/powerpoint/2010/main" xmlns="" val="148586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4121BF-92E1-8EBC-F760-F610A5640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xmlns="" id="{643F45A2-E787-E8EB-CBB9-A3852391E8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720000" y="-1046595"/>
            <a:ext cx="14239140" cy="8957109"/>
            <a:chOff x="-720000" y="-1046595"/>
            <a:chExt cx="14239140" cy="8957109"/>
          </a:xfr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grpSpPr>
        <p:sp>
          <p:nvSpPr>
            <p:cNvPr id="2" name="Hatszög 1">
              <a:extLst>
                <a:ext uri="{FF2B5EF4-FFF2-40B4-BE49-F238E27FC236}">
                  <a16:creationId xmlns:a16="http://schemas.microsoft.com/office/drawing/2014/main" xmlns="" id="{2229C5C4-E064-B596-4251-95B3C5044457}"/>
                </a:ext>
              </a:extLst>
            </p:cNvPr>
            <p:cNvSpPr/>
            <p:nvPr/>
          </p:nvSpPr>
          <p:spPr>
            <a:xfrm>
              <a:off x="-720000" y="280800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Hatszög 76">
              <a:extLst>
                <a:ext uri="{FF2B5EF4-FFF2-40B4-BE49-F238E27FC236}">
                  <a16:creationId xmlns:a16="http://schemas.microsoft.com/office/drawing/2014/main" xmlns="" id="{55017EDD-2278-3C6A-5F96-20AD37028EEC}"/>
                </a:ext>
              </a:extLst>
            </p:cNvPr>
            <p:cNvSpPr/>
            <p:nvPr/>
          </p:nvSpPr>
          <p:spPr>
            <a:xfrm>
              <a:off x="-720000" y="152313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Hatszög 78">
              <a:extLst>
                <a:ext uri="{FF2B5EF4-FFF2-40B4-BE49-F238E27FC236}">
                  <a16:creationId xmlns:a16="http://schemas.microsoft.com/office/drawing/2014/main" xmlns="" id="{4968B678-A5CD-EDB3-2695-2CE4219D7EA8}"/>
                </a:ext>
              </a:extLst>
            </p:cNvPr>
            <p:cNvSpPr/>
            <p:nvPr/>
          </p:nvSpPr>
          <p:spPr>
            <a:xfrm>
              <a:off x="-720000" y="23827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1" name="Hatszög 80">
              <a:extLst>
                <a:ext uri="{FF2B5EF4-FFF2-40B4-BE49-F238E27FC236}">
                  <a16:creationId xmlns:a16="http://schemas.microsoft.com/office/drawing/2014/main" xmlns="" id="{86DD7B5B-E8BB-1CB3-C659-ED4311D128B5}"/>
                </a:ext>
              </a:extLst>
            </p:cNvPr>
            <p:cNvSpPr/>
            <p:nvPr/>
          </p:nvSpPr>
          <p:spPr>
            <a:xfrm>
              <a:off x="-720000" y="-1046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Hatszög 81">
              <a:extLst>
                <a:ext uri="{FF2B5EF4-FFF2-40B4-BE49-F238E27FC236}">
                  <a16:creationId xmlns:a16="http://schemas.microsoft.com/office/drawing/2014/main" xmlns="" id="{88F0AFF8-8818-BCC5-7704-A248B730C59C}"/>
                </a:ext>
              </a:extLst>
            </p:cNvPr>
            <p:cNvSpPr/>
            <p:nvPr/>
          </p:nvSpPr>
          <p:spPr>
            <a:xfrm>
              <a:off x="-720000" y="409286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3" name="Hatszög 82">
              <a:extLst>
                <a:ext uri="{FF2B5EF4-FFF2-40B4-BE49-F238E27FC236}">
                  <a16:creationId xmlns:a16="http://schemas.microsoft.com/office/drawing/2014/main" xmlns="" id="{AD89369B-4E86-EB0A-9604-079AEACBAED2}"/>
                </a:ext>
              </a:extLst>
            </p:cNvPr>
            <p:cNvSpPr/>
            <p:nvPr/>
          </p:nvSpPr>
          <p:spPr>
            <a:xfrm>
              <a:off x="-720000" y="537773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4" name="Hatszög 83">
              <a:extLst>
                <a:ext uri="{FF2B5EF4-FFF2-40B4-BE49-F238E27FC236}">
                  <a16:creationId xmlns:a16="http://schemas.microsoft.com/office/drawing/2014/main" xmlns="" id="{D838A22A-B9F7-297F-D315-31207BF360B0}"/>
                </a:ext>
              </a:extLst>
            </p:cNvPr>
            <p:cNvSpPr/>
            <p:nvPr/>
          </p:nvSpPr>
          <p:spPr>
            <a:xfrm>
              <a:off x="-720000" y="6662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6" name="Hatszög 85">
              <a:extLst>
                <a:ext uri="{FF2B5EF4-FFF2-40B4-BE49-F238E27FC236}">
                  <a16:creationId xmlns:a16="http://schemas.microsoft.com/office/drawing/2014/main" xmlns="" id="{06AACE74-93CE-AC24-70A5-6BDB28DC9988}"/>
                </a:ext>
              </a:extLst>
            </p:cNvPr>
            <p:cNvSpPr/>
            <p:nvPr/>
          </p:nvSpPr>
          <p:spPr>
            <a:xfrm>
              <a:off x="443640" y="4745618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7" name="Hatszög 86">
              <a:extLst>
                <a:ext uri="{FF2B5EF4-FFF2-40B4-BE49-F238E27FC236}">
                  <a16:creationId xmlns:a16="http://schemas.microsoft.com/office/drawing/2014/main" xmlns="" id="{3DCE4E17-C7AE-3F6B-BF0A-4BE8ED298A04}"/>
                </a:ext>
              </a:extLst>
            </p:cNvPr>
            <p:cNvSpPr/>
            <p:nvPr/>
          </p:nvSpPr>
          <p:spPr>
            <a:xfrm>
              <a:off x="4436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Hatszög 120">
              <a:extLst>
                <a:ext uri="{FF2B5EF4-FFF2-40B4-BE49-F238E27FC236}">
                  <a16:creationId xmlns:a16="http://schemas.microsoft.com/office/drawing/2014/main" xmlns="" id="{86176B8F-3811-E12F-226C-9E6AA464055D}"/>
                </a:ext>
              </a:extLst>
            </p:cNvPr>
            <p:cNvSpPr/>
            <p:nvPr/>
          </p:nvSpPr>
          <p:spPr>
            <a:xfrm>
              <a:off x="160728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Hatszög 141">
              <a:extLst>
                <a:ext uri="{FF2B5EF4-FFF2-40B4-BE49-F238E27FC236}">
                  <a16:creationId xmlns:a16="http://schemas.microsoft.com/office/drawing/2014/main" xmlns="" id="{01421132-3951-1696-0194-55FFF48F685B}"/>
                </a:ext>
              </a:extLst>
            </p:cNvPr>
            <p:cNvSpPr/>
            <p:nvPr/>
          </p:nvSpPr>
          <p:spPr>
            <a:xfrm>
              <a:off x="8592000" y="665978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Hatszög 142">
              <a:extLst>
                <a:ext uri="{FF2B5EF4-FFF2-40B4-BE49-F238E27FC236}">
                  <a16:creationId xmlns:a16="http://schemas.microsoft.com/office/drawing/2014/main" xmlns="" id="{E6DAF78D-551E-7173-82FF-014814440EAE}"/>
                </a:ext>
              </a:extLst>
            </p:cNvPr>
            <p:cNvSpPr/>
            <p:nvPr/>
          </p:nvSpPr>
          <p:spPr>
            <a:xfrm>
              <a:off x="9755640" y="6022817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Hatszög 144">
              <a:extLst>
                <a:ext uri="{FF2B5EF4-FFF2-40B4-BE49-F238E27FC236}">
                  <a16:creationId xmlns:a16="http://schemas.microsoft.com/office/drawing/2014/main" xmlns="" id="{2E4EE08B-7FA5-267D-1B52-69566DFDD8D6}"/>
                </a:ext>
              </a:extLst>
            </p:cNvPr>
            <p:cNvSpPr/>
            <p:nvPr/>
          </p:nvSpPr>
          <p:spPr>
            <a:xfrm>
              <a:off x="10918320" y="538585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/>
                <a:t>12</a:t>
              </a:r>
              <a:endParaRPr lang="hu-HU" dirty="0"/>
            </a:p>
          </p:txBody>
        </p:sp>
        <p:sp>
          <p:nvSpPr>
            <p:cNvPr id="146" name="Hatszög 145">
              <a:extLst>
                <a:ext uri="{FF2B5EF4-FFF2-40B4-BE49-F238E27FC236}">
                  <a16:creationId xmlns:a16="http://schemas.microsoft.com/office/drawing/2014/main" xmlns="" id="{6EBA4A12-6D7D-BD0A-DCDF-3F386241952A}"/>
                </a:ext>
              </a:extLst>
            </p:cNvPr>
            <p:cNvSpPr/>
            <p:nvPr/>
          </p:nvSpPr>
          <p:spPr>
            <a:xfrm>
              <a:off x="1091832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7" name="Hatszög 146">
              <a:extLst>
                <a:ext uri="{FF2B5EF4-FFF2-40B4-BE49-F238E27FC236}">
                  <a16:creationId xmlns:a16="http://schemas.microsoft.com/office/drawing/2014/main" xmlns="" id="{8F1DF78F-FFA4-773A-C151-5A4065F75B5F}"/>
                </a:ext>
              </a:extLst>
            </p:cNvPr>
            <p:cNvSpPr/>
            <p:nvPr/>
          </p:nvSpPr>
          <p:spPr>
            <a:xfrm>
              <a:off x="120791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" name="Cím 3">
            <a:extLst>
              <a:ext uri="{FF2B5EF4-FFF2-40B4-BE49-F238E27FC236}">
                <a16:creationId xmlns:a16="http://schemas.microsoft.com/office/drawing/2014/main" xmlns="" id="{210E1A13-8ABE-8B14-7BBB-0CD7EE750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hu-HU" dirty="0">
                <a:solidFill>
                  <a:srgbClr val="3F72AF"/>
                </a:solidFill>
              </a:rPr>
              <a:t>Dokumentum kereső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xmlns="" id="{E2EA8AB0-B8B5-4F28-DC82-E68311F45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820" y="1825625"/>
            <a:ext cx="9472980" cy="4351338"/>
          </a:xfrm>
        </p:spPr>
        <p:txBody>
          <a:bodyPr/>
          <a:lstStyle/>
          <a:p>
            <a:r>
              <a:rPr lang="hu-HU" dirty="0">
                <a:solidFill>
                  <a:srgbClr val="3F72AF"/>
                </a:solidFill>
              </a:rPr>
              <a:t>Hatósági dokumentumok részletes keresése</a:t>
            </a:r>
          </a:p>
          <a:p>
            <a:r>
              <a:rPr lang="hu-HU" dirty="0">
                <a:solidFill>
                  <a:srgbClr val="3F72AF"/>
                </a:solidFill>
              </a:rPr>
              <a:t>Régi határozatok</a:t>
            </a:r>
          </a:p>
          <a:p>
            <a:pPr lvl="1"/>
            <a:r>
              <a:rPr lang="hu-HU" dirty="0">
                <a:solidFill>
                  <a:srgbClr val="3F72AF"/>
                </a:solidFill>
              </a:rPr>
              <a:t>Beolvasás, feldolgozás</a:t>
            </a:r>
          </a:p>
          <a:p>
            <a:pPr lvl="1"/>
            <a:r>
              <a:rPr lang="hu-HU" dirty="0" err="1">
                <a:solidFill>
                  <a:srgbClr val="3F72AF"/>
                </a:solidFill>
              </a:rPr>
              <a:t>Poszeidonból</a:t>
            </a:r>
            <a:r>
              <a:rPr lang="hu-HU" dirty="0">
                <a:solidFill>
                  <a:srgbClr val="3F72AF"/>
                </a:solidFill>
              </a:rPr>
              <a:t> letöltés</a:t>
            </a:r>
          </a:p>
        </p:txBody>
      </p:sp>
    </p:spTree>
    <p:extLst>
      <p:ext uri="{BB962C8B-B14F-4D97-AF65-F5344CB8AC3E}">
        <p14:creationId xmlns:p14="http://schemas.microsoft.com/office/powerpoint/2010/main" xmlns="" val="286182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1E5D147-D228-F353-FA25-2042AB524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xmlns="" id="{90D1FC0A-9DF8-10C4-4D02-1BE4062B4D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720000" y="-1046595"/>
            <a:ext cx="14239140" cy="8957109"/>
            <a:chOff x="-720000" y="-1046595"/>
            <a:chExt cx="14239140" cy="8957109"/>
          </a:xfr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grpSpPr>
        <p:sp>
          <p:nvSpPr>
            <p:cNvPr id="2" name="Hatszög 1">
              <a:extLst>
                <a:ext uri="{FF2B5EF4-FFF2-40B4-BE49-F238E27FC236}">
                  <a16:creationId xmlns:a16="http://schemas.microsoft.com/office/drawing/2014/main" xmlns="" id="{2DDFF9E1-D85B-3F7F-7F80-119DCED6FF55}"/>
                </a:ext>
              </a:extLst>
            </p:cNvPr>
            <p:cNvSpPr/>
            <p:nvPr/>
          </p:nvSpPr>
          <p:spPr>
            <a:xfrm>
              <a:off x="-720000" y="280800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Hatszög 76">
              <a:extLst>
                <a:ext uri="{FF2B5EF4-FFF2-40B4-BE49-F238E27FC236}">
                  <a16:creationId xmlns:a16="http://schemas.microsoft.com/office/drawing/2014/main" xmlns="" id="{45D5C067-31F5-355F-44BD-478920116276}"/>
                </a:ext>
              </a:extLst>
            </p:cNvPr>
            <p:cNvSpPr/>
            <p:nvPr/>
          </p:nvSpPr>
          <p:spPr>
            <a:xfrm>
              <a:off x="-720000" y="152313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Hatszög 78">
              <a:extLst>
                <a:ext uri="{FF2B5EF4-FFF2-40B4-BE49-F238E27FC236}">
                  <a16:creationId xmlns:a16="http://schemas.microsoft.com/office/drawing/2014/main" xmlns="" id="{A6C6D0D7-C65E-634F-FD52-98A389401B47}"/>
                </a:ext>
              </a:extLst>
            </p:cNvPr>
            <p:cNvSpPr/>
            <p:nvPr/>
          </p:nvSpPr>
          <p:spPr>
            <a:xfrm>
              <a:off x="-720000" y="23827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1" name="Hatszög 80">
              <a:extLst>
                <a:ext uri="{FF2B5EF4-FFF2-40B4-BE49-F238E27FC236}">
                  <a16:creationId xmlns:a16="http://schemas.microsoft.com/office/drawing/2014/main" xmlns="" id="{AE0EC8B2-2031-4303-8CC9-521CEE88CD73}"/>
                </a:ext>
              </a:extLst>
            </p:cNvPr>
            <p:cNvSpPr/>
            <p:nvPr/>
          </p:nvSpPr>
          <p:spPr>
            <a:xfrm>
              <a:off x="-720000" y="-1046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Hatszög 81">
              <a:extLst>
                <a:ext uri="{FF2B5EF4-FFF2-40B4-BE49-F238E27FC236}">
                  <a16:creationId xmlns:a16="http://schemas.microsoft.com/office/drawing/2014/main" xmlns="" id="{EA49C9A9-57E2-B688-68F3-3C110BF42C5D}"/>
                </a:ext>
              </a:extLst>
            </p:cNvPr>
            <p:cNvSpPr/>
            <p:nvPr/>
          </p:nvSpPr>
          <p:spPr>
            <a:xfrm>
              <a:off x="-720000" y="409286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3" name="Hatszög 82">
              <a:extLst>
                <a:ext uri="{FF2B5EF4-FFF2-40B4-BE49-F238E27FC236}">
                  <a16:creationId xmlns:a16="http://schemas.microsoft.com/office/drawing/2014/main" xmlns="" id="{E39E07DA-C2DF-95E9-7222-2795020A6A1A}"/>
                </a:ext>
              </a:extLst>
            </p:cNvPr>
            <p:cNvSpPr/>
            <p:nvPr/>
          </p:nvSpPr>
          <p:spPr>
            <a:xfrm>
              <a:off x="-720000" y="537773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4" name="Hatszög 83">
              <a:extLst>
                <a:ext uri="{FF2B5EF4-FFF2-40B4-BE49-F238E27FC236}">
                  <a16:creationId xmlns:a16="http://schemas.microsoft.com/office/drawing/2014/main" xmlns="" id="{B453FDD4-49D8-7254-73B5-54188AC668C2}"/>
                </a:ext>
              </a:extLst>
            </p:cNvPr>
            <p:cNvSpPr/>
            <p:nvPr/>
          </p:nvSpPr>
          <p:spPr>
            <a:xfrm>
              <a:off x="-720000" y="6662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6" name="Hatszög 85">
              <a:extLst>
                <a:ext uri="{FF2B5EF4-FFF2-40B4-BE49-F238E27FC236}">
                  <a16:creationId xmlns:a16="http://schemas.microsoft.com/office/drawing/2014/main" xmlns="" id="{0E2A1758-9F72-36CA-B102-87269932F6D4}"/>
                </a:ext>
              </a:extLst>
            </p:cNvPr>
            <p:cNvSpPr/>
            <p:nvPr/>
          </p:nvSpPr>
          <p:spPr>
            <a:xfrm>
              <a:off x="443640" y="4745618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7" name="Hatszög 86">
              <a:extLst>
                <a:ext uri="{FF2B5EF4-FFF2-40B4-BE49-F238E27FC236}">
                  <a16:creationId xmlns:a16="http://schemas.microsoft.com/office/drawing/2014/main" xmlns="" id="{8C5E1A29-2C34-DEBA-48B4-A74ACA742A77}"/>
                </a:ext>
              </a:extLst>
            </p:cNvPr>
            <p:cNvSpPr/>
            <p:nvPr/>
          </p:nvSpPr>
          <p:spPr>
            <a:xfrm>
              <a:off x="4436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Hatszög 120">
              <a:extLst>
                <a:ext uri="{FF2B5EF4-FFF2-40B4-BE49-F238E27FC236}">
                  <a16:creationId xmlns:a16="http://schemas.microsoft.com/office/drawing/2014/main" xmlns="" id="{F9EE73D6-9D03-DC21-BED2-34DCCAB391E7}"/>
                </a:ext>
              </a:extLst>
            </p:cNvPr>
            <p:cNvSpPr/>
            <p:nvPr/>
          </p:nvSpPr>
          <p:spPr>
            <a:xfrm>
              <a:off x="160728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Hatszög 141">
              <a:extLst>
                <a:ext uri="{FF2B5EF4-FFF2-40B4-BE49-F238E27FC236}">
                  <a16:creationId xmlns:a16="http://schemas.microsoft.com/office/drawing/2014/main" xmlns="" id="{F8E00A3A-DFFB-1523-BACF-03B8FE83A9D8}"/>
                </a:ext>
              </a:extLst>
            </p:cNvPr>
            <p:cNvSpPr/>
            <p:nvPr/>
          </p:nvSpPr>
          <p:spPr>
            <a:xfrm>
              <a:off x="8592000" y="665978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Hatszög 142">
              <a:extLst>
                <a:ext uri="{FF2B5EF4-FFF2-40B4-BE49-F238E27FC236}">
                  <a16:creationId xmlns:a16="http://schemas.microsoft.com/office/drawing/2014/main" xmlns="" id="{BF03485C-44F9-DB40-5FD2-7D19D855B62E}"/>
                </a:ext>
              </a:extLst>
            </p:cNvPr>
            <p:cNvSpPr/>
            <p:nvPr/>
          </p:nvSpPr>
          <p:spPr>
            <a:xfrm>
              <a:off x="9755640" y="6022817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Hatszög 144">
              <a:extLst>
                <a:ext uri="{FF2B5EF4-FFF2-40B4-BE49-F238E27FC236}">
                  <a16:creationId xmlns:a16="http://schemas.microsoft.com/office/drawing/2014/main" xmlns="" id="{F064F711-AE4A-68FA-9CE3-35E444C0E72F}"/>
                </a:ext>
              </a:extLst>
            </p:cNvPr>
            <p:cNvSpPr/>
            <p:nvPr/>
          </p:nvSpPr>
          <p:spPr>
            <a:xfrm>
              <a:off x="10918320" y="538585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/>
                <a:t>13</a:t>
              </a:r>
              <a:endParaRPr lang="hu-HU" dirty="0"/>
            </a:p>
          </p:txBody>
        </p:sp>
        <p:sp>
          <p:nvSpPr>
            <p:cNvPr id="146" name="Hatszög 145">
              <a:extLst>
                <a:ext uri="{FF2B5EF4-FFF2-40B4-BE49-F238E27FC236}">
                  <a16:creationId xmlns:a16="http://schemas.microsoft.com/office/drawing/2014/main" xmlns="" id="{4921A129-118D-59E7-C7D8-89CC52480927}"/>
                </a:ext>
              </a:extLst>
            </p:cNvPr>
            <p:cNvSpPr/>
            <p:nvPr/>
          </p:nvSpPr>
          <p:spPr>
            <a:xfrm>
              <a:off x="1091832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7" name="Hatszög 146">
              <a:extLst>
                <a:ext uri="{FF2B5EF4-FFF2-40B4-BE49-F238E27FC236}">
                  <a16:creationId xmlns:a16="http://schemas.microsoft.com/office/drawing/2014/main" xmlns="" id="{C8388794-3807-2C00-7126-FEF16347EE4D}"/>
                </a:ext>
              </a:extLst>
            </p:cNvPr>
            <p:cNvSpPr/>
            <p:nvPr/>
          </p:nvSpPr>
          <p:spPr>
            <a:xfrm>
              <a:off x="120791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" name="Cím 3">
            <a:extLst>
              <a:ext uri="{FF2B5EF4-FFF2-40B4-BE49-F238E27FC236}">
                <a16:creationId xmlns:a16="http://schemas.microsoft.com/office/drawing/2014/main" xmlns="" id="{4B609740-6948-4F50-DF0C-EA6BC659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hu-HU" dirty="0">
                <a:solidFill>
                  <a:srgbClr val="3F72AF"/>
                </a:solidFill>
              </a:rPr>
              <a:t>Térképes kereső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xmlns="" id="{6FEBE2DE-89FE-8FFA-C46F-918E377F7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820" y="1825625"/>
            <a:ext cx="9472980" cy="4351338"/>
          </a:xfrm>
        </p:spPr>
        <p:txBody>
          <a:bodyPr/>
          <a:lstStyle/>
          <a:p>
            <a:r>
              <a:rPr lang="hu-HU" dirty="0">
                <a:solidFill>
                  <a:srgbClr val="3F72AF"/>
                </a:solidFill>
              </a:rPr>
              <a:t>Infrastruktúra nyilvántartás</a:t>
            </a:r>
          </a:p>
          <a:p>
            <a:r>
              <a:rPr lang="hu-HU" dirty="0">
                <a:solidFill>
                  <a:srgbClr val="3F72AF"/>
                </a:solidFill>
              </a:rPr>
              <a:t>Kiadott engedélyek</a:t>
            </a:r>
          </a:p>
          <a:p>
            <a:pPr lvl="1"/>
            <a:r>
              <a:rPr lang="hu-HU" dirty="0">
                <a:solidFill>
                  <a:srgbClr val="3F72AF"/>
                </a:solidFill>
              </a:rPr>
              <a:t>Szolgálati helyek</a:t>
            </a:r>
          </a:p>
          <a:p>
            <a:pPr lvl="1"/>
            <a:r>
              <a:rPr lang="hu-HU" dirty="0">
                <a:solidFill>
                  <a:srgbClr val="3F72AF"/>
                </a:solidFill>
              </a:rPr>
              <a:t>Vonalszakaszok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xmlns="" id="{E820D8E5-A143-061B-C070-6677829752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591DA522-F34F-6EF0-F64A-EDF93D6344D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785" y="0"/>
            <a:ext cx="11840430" cy="68580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B80BFBBB-3202-B072-A98D-9CFD3CFD2D3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815" y="4541551"/>
            <a:ext cx="11840400" cy="231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150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xmlns="" id="{B90A631A-AF10-40DD-3D40-9451F9544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720000" y="-1046595"/>
            <a:ext cx="14239140" cy="8957109"/>
            <a:chOff x="-720000" y="-1046595"/>
            <a:chExt cx="14239140" cy="8957109"/>
          </a:xfr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</p:grpSpPr>
        <p:sp>
          <p:nvSpPr>
            <p:cNvPr id="2" name="Hatszög 1">
              <a:extLst>
                <a:ext uri="{FF2B5EF4-FFF2-40B4-BE49-F238E27FC236}">
                  <a16:creationId xmlns:a16="http://schemas.microsoft.com/office/drawing/2014/main" xmlns="" id="{18997AA0-3A7E-7E96-1D4A-8FFA02C16F39}"/>
                </a:ext>
              </a:extLst>
            </p:cNvPr>
            <p:cNvSpPr/>
            <p:nvPr/>
          </p:nvSpPr>
          <p:spPr>
            <a:xfrm>
              <a:off x="-720000" y="280800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Hatszög 76">
              <a:extLst>
                <a:ext uri="{FF2B5EF4-FFF2-40B4-BE49-F238E27FC236}">
                  <a16:creationId xmlns:a16="http://schemas.microsoft.com/office/drawing/2014/main" xmlns="" id="{7F3D85B5-ED38-0ED5-2449-F816FC97A653}"/>
                </a:ext>
              </a:extLst>
            </p:cNvPr>
            <p:cNvSpPr/>
            <p:nvPr/>
          </p:nvSpPr>
          <p:spPr>
            <a:xfrm>
              <a:off x="-720000" y="152313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Hatszög 78">
              <a:extLst>
                <a:ext uri="{FF2B5EF4-FFF2-40B4-BE49-F238E27FC236}">
                  <a16:creationId xmlns:a16="http://schemas.microsoft.com/office/drawing/2014/main" xmlns="" id="{1F0CDE07-ED88-1C2D-56C0-30E75E2E2992}"/>
                </a:ext>
              </a:extLst>
            </p:cNvPr>
            <p:cNvSpPr/>
            <p:nvPr/>
          </p:nvSpPr>
          <p:spPr>
            <a:xfrm>
              <a:off x="-720000" y="23827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1" name="Hatszög 80">
              <a:extLst>
                <a:ext uri="{FF2B5EF4-FFF2-40B4-BE49-F238E27FC236}">
                  <a16:creationId xmlns:a16="http://schemas.microsoft.com/office/drawing/2014/main" xmlns="" id="{145AF8AA-676F-72A0-241B-A7395FC2E8DE}"/>
                </a:ext>
              </a:extLst>
            </p:cNvPr>
            <p:cNvSpPr/>
            <p:nvPr/>
          </p:nvSpPr>
          <p:spPr>
            <a:xfrm>
              <a:off x="-720000" y="-1046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Hatszög 81">
              <a:extLst>
                <a:ext uri="{FF2B5EF4-FFF2-40B4-BE49-F238E27FC236}">
                  <a16:creationId xmlns:a16="http://schemas.microsoft.com/office/drawing/2014/main" xmlns="" id="{5CFCC3A6-F8EE-6943-5EB6-A900A6A1FCCA}"/>
                </a:ext>
              </a:extLst>
            </p:cNvPr>
            <p:cNvSpPr/>
            <p:nvPr/>
          </p:nvSpPr>
          <p:spPr>
            <a:xfrm>
              <a:off x="-720000" y="409286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3" name="Hatszög 82">
              <a:extLst>
                <a:ext uri="{FF2B5EF4-FFF2-40B4-BE49-F238E27FC236}">
                  <a16:creationId xmlns:a16="http://schemas.microsoft.com/office/drawing/2014/main" xmlns="" id="{B30B6DB1-A37B-6FA6-E0DA-DEF19B0ECB5D}"/>
                </a:ext>
              </a:extLst>
            </p:cNvPr>
            <p:cNvSpPr/>
            <p:nvPr/>
          </p:nvSpPr>
          <p:spPr>
            <a:xfrm>
              <a:off x="-720000" y="537773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4" name="Hatszög 83">
              <a:extLst>
                <a:ext uri="{FF2B5EF4-FFF2-40B4-BE49-F238E27FC236}">
                  <a16:creationId xmlns:a16="http://schemas.microsoft.com/office/drawing/2014/main" xmlns="" id="{758E10BB-B772-3604-C8A5-368856C523AF}"/>
                </a:ext>
              </a:extLst>
            </p:cNvPr>
            <p:cNvSpPr/>
            <p:nvPr/>
          </p:nvSpPr>
          <p:spPr>
            <a:xfrm>
              <a:off x="-720000" y="6662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6" name="Hatszög 85">
              <a:extLst>
                <a:ext uri="{FF2B5EF4-FFF2-40B4-BE49-F238E27FC236}">
                  <a16:creationId xmlns:a16="http://schemas.microsoft.com/office/drawing/2014/main" xmlns="" id="{B103EC94-ACA9-30AA-9E27-EEB7721906A4}"/>
                </a:ext>
              </a:extLst>
            </p:cNvPr>
            <p:cNvSpPr/>
            <p:nvPr/>
          </p:nvSpPr>
          <p:spPr>
            <a:xfrm>
              <a:off x="443640" y="4745618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7" name="Hatszög 86">
              <a:extLst>
                <a:ext uri="{FF2B5EF4-FFF2-40B4-BE49-F238E27FC236}">
                  <a16:creationId xmlns:a16="http://schemas.microsoft.com/office/drawing/2014/main" xmlns="" id="{6F1EB0F7-B0CF-92C1-D0B4-AA7FC799C667}"/>
                </a:ext>
              </a:extLst>
            </p:cNvPr>
            <p:cNvSpPr/>
            <p:nvPr/>
          </p:nvSpPr>
          <p:spPr>
            <a:xfrm>
              <a:off x="4436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Hatszög 120">
              <a:extLst>
                <a:ext uri="{FF2B5EF4-FFF2-40B4-BE49-F238E27FC236}">
                  <a16:creationId xmlns:a16="http://schemas.microsoft.com/office/drawing/2014/main" xmlns="" id="{A86E29F3-5D54-3792-BBC9-74645B42FD1C}"/>
                </a:ext>
              </a:extLst>
            </p:cNvPr>
            <p:cNvSpPr/>
            <p:nvPr/>
          </p:nvSpPr>
          <p:spPr>
            <a:xfrm>
              <a:off x="160728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Hatszög 141">
              <a:extLst>
                <a:ext uri="{FF2B5EF4-FFF2-40B4-BE49-F238E27FC236}">
                  <a16:creationId xmlns:a16="http://schemas.microsoft.com/office/drawing/2014/main" xmlns="" id="{EDAA0444-71EF-71B4-F06A-24399132EF4C}"/>
                </a:ext>
              </a:extLst>
            </p:cNvPr>
            <p:cNvSpPr/>
            <p:nvPr/>
          </p:nvSpPr>
          <p:spPr>
            <a:xfrm>
              <a:off x="8592000" y="665978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Hatszög 142">
              <a:extLst>
                <a:ext uri="{FF2B5EF4-FFF2-40B4-BE49-F238E27FC236}">
                  <a16:creationId xmlns:a16="http://schemas.microsoft.com/office/drawing/2014/main" xmlns="" id="{90478542-D5BA-F29B-F797-728D48DE04AD}"/>
                </a:ext>
              </a:extLst>
            </p:cNvPr>
            <p:cNvSpPr/>
            <p:nvPr/>
          </p:nvSpPr>
          <p:spPr>
            <a:xfrm>
              <a:off x="9755640" y="6022817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Hatszög 144">
              <a:extLst>
                <a:ext uri="{FF2B5EF4-FFF2-40B4-BE49-F238E27FC236}">
                  <a16:creationId xmlns:a16="http://schemas.microsoft.com/office/drawing/2014/main" xmlns="" id="{CD6D88A5-45D6-E0B9-5775-899EB3C159EF}"/>
                </a:ext>
              </a:extLst>
            </p:cNvPr>
            <p:cNvSpPr/>
            <p:nvPr/>
          </p:nvSpPr>
          <p:spPr>
            <a:xfrm>
              <a:off x="10918320" y="538585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/>
                <a:t>14</a:t>
              </a:r>
              <a:endParaRPr lang="hu-HU" dirty="0"/>
            </a:p>
          </p:txBody>
        </p:sp>
        <p:sp>
          <p:nvSpPr>
            <p:cNvPr id="146" name="Hatszög 145">
              <a:extLst>
                <a:ext uri="{FF2B5EF4-FFF2-40B4-BE49-F238E27FC236}">
                  <a16:creationId xmlns:a16="http://schemas.microsoft.com/office/drawing/2014/main" xmlns="" id="{CB722F24-FDE1-8E17-9224-C471ED17BEC0}"/>
                </a:ext>
              </a:extLst>
            </p:cNvPr>
            <p:cNvSpPr/>
            <p:nvPr/>
          </p:nvSpPr>
          <p:spPr>
            <a:xfrm>
              <a:off x="1091832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7" name="Hatszög 146">
              <a:extLst>
                <a:ext uri="{FF2B5EF4-FFF2-40B4-BE49-F238E27FC236}">
                  <a16:creationId xmlns:a16="http://schemas.microsoft.com/office/drawing/2014/main" xmlns="" id="{DC8B4842-AA53-E2BD-91FA-C600D274011E}"/>
                </a:ext>
              </a:extLst>
            </p:cNvPr>
            <p:cNvSpPr/>
            <p:nvPr/>
          </p:nvSpPr>
          <p:spPr>
            <a:xfrm>
              <a:off x="120791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" name="Cím 3">
            <a:extLst>
              <a:ext uri="{FF2B5EF4-FFF2-40B4-BE49-F238E27FC236}">
                <a16:creationId xmlns:a16="http://schemas.microsoft.com/office/drawing/2014/main" xmlns="" id="{D71C3EEF-455E-B0EC-D537-F20C6D87B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hu-HU" dirty="0">
                <a:solidFill>
                  <a:srgbClr val="3F72AF"/>
                </a:solidFill>
              </a:rPr>
              <a:t>Vasúti infrastruktúra nyilvántartás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xmlns="" id="{CC067976-CD94-B7A6-F148-18F61C299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820" y="1825625"/>
            <a:ext cx="9472980" cy="4351338"/>
          </a:xfrm>
        </p:spPr>
        <p:txBody>
          <a:bodyPr/>
          <a:lstStyle/>
          <a:p>
            <a:r>
              <a:rPr lang="hu-HU" dirty="0">
                <a:solidFill>
                  <a:srgbClr val="3F72AF"/>
                </a:solidFill>
              </a:rPr>
              <a:t>Pályahálózat</a:t>
            </a:r>
          </a:p>
          <a:p>
            <a:pPr lvl="1"/>
            <a:r>
              <a:rPr lang="hu-HU" dirty="0">
                <a:solidFill>
                  <a:srgbClr val="3F72AF"/>
                </a:solidFill>
              </a:rPr>
              <a:t>Országos pályahálózat</a:t>
            </a:r>
          </a:p>
          <a:p>
            <a:pPr lvl="1"/>
            <a:r>
              <a:rPr lang="hu-HU" dirty="0">
                <a:solidFill>
                  <a:srgbClr val="3F72AF"/>
                </a:solidFill>
              </a:rPr>
              <a:t>Nem országos hálózat</a:t>
            </a:r>
          </a:p>
          <a:p>
            <a:r>
              <a:rPr lang="hu-HU" dirty="0">
                <a:solidFill>
                  <a:srgbClr val="3F72AF"/>
                </a:solidFill>
              </a:rPr>
              <a:t>Paraméterek</a:t>
            </a:r>
          </a:p>
          <a:p>
            <a:r>
              <a:rPr lang="hu-HU" dirty="0">
                <a:solidFill>
                  <a:srgbClr val="3F72AF"/>
                </a:solidFill>
              </a:rPr>
              <a:t>Útvonalkönyv</a:t>
            </a:r>
          </a:p>
          <a:p>
            <a:r>
              <a:rPr lang="hu-HU" dirty="0">
                <a:solidFill>
                  <a:srgbClr val="3F72AF"/>
                </a:solidFill>
              </a:rPr>
              <a:t>RINF és NRINF</a:t>
            </a:r>
          </a:p>
        </p:txBody>
      </p:sp>
    </p:spTree>
    <p:extLst>
      <p:ext uri="{BB962C8B-B14F-4D97-AF65-F5344CB8AC3E}">
        <p14:creationId xmlns:p14="http://schemas.microsoft.com/office/powerpoint/2010/main" xmlns="" val="111208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xmlns="" id="{B90A631A-AF10-40DD-3D40-9451F9544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720000" y="-1046595"/>
            <a:ext cx="14239140" cy="8957109"/>
            <a:chOff x="-720000" y="-1046595"/>
            <a:chExt cx="14239140" cy="8957109"/>
          </a:xfr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</p:grpSpPr>
        <p:sp>
          <p:nvSpPr>
            <p:cNvPr id="2" name="Hatszög 1">
              <a:extLst>
                <a:ext uri="{FF2B5EF4-FFF2-40B4-BE49-F238E27FC236}">
                  <a16:creationId xmlns:a16="http://schemas.microsoft.com/office/drawing/2014/main" xmlns="" id="{18997AA0-3A7E-7E96-1D4A-8FFA02C16F39}"/>
                </a:ext>
              </a:extLst>
            </p:cNvPr>
            <p:cNvSpPr/>
            <p:nvPr/>
          </p:nvSpPr>
          <p:spPr>
            <a:xfrm>
              <a:off x="-720000" y="280800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Hatszög 76">
              <a:extLst>
                <a:ext uri="{FF2B5EF4-FFF2-40B4-BE49-F238E27FC236}">
                  <a16:creationId xmlns:a16="http://schemas.microsoft.com/office/drawing/2014/main" xmlns="" id="{7F3D85B5-ED38-0ED5-2449-F816FC97A653}"/>
                </a:ext>
              </a:extLst>
            </p:cNvPr>
            <p:cNvSpPr/>
            <p:nvPr/>
          </p:nvSpPr>
          <p:spPr>
            <a:xfrm>
              <a:off x="-720000" y="152313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Hatszög 78">
              <a:extLst>
                <a:ext uri="{FF2B5EF4-FFF2-40B4-BE49-F238E27FC236}">
                  <a16:creationId xmlns:a16="http://schemas.microsoft.com/office/drawing/2014/main" xmlns="" id="{1F0CDE07-ED88-1C2D-56C0-30E75E2E2992}"/>
                </a:ext>
              </a:extLst>
            </p:cNvPr>
            <p:cNvSpPr/>
            <p:nvPr/>
          </p:nvSpPr>
          <p:spPr>
            <a:xfrm>
              <a:off x="-720000" y="23827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1" name="Hatszög 80">
              <a:extLst>
                <a:ext uri="{FF2B5EF4-FFF2-40B4-BE49-F238E27FC236}">
                  <a16:creationId xmlns:a16="http://schemas.microsoft.com/office/drawing/2014/main" xmlns="" id="{145AF8AA-676F-72A0-241B-A7395FC2E8DE}"/>
                </a:ext>
              </a:extLst>
            </p:cNvPr>
            <p:cNvSpPr/>
            <p:nvPr/>
          </p:nvSpPr>
          <p:spPr>
            <a:xfrm>
              <a:off x="-720000" y="-1046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Hatszög 81">
              <a:extLst>
                <a:ext uri="{FF2B5EF4-FFF2-40B4-BE49-F238E27FC236}">
                  <a16:creationId xmlns:a16="http://schemas.microsoft.com/office/drawing/2014/main" xmlns="" id="{5CFCC3A6-F8EE-6943-5EB6-A900A6A1FCCA}"/>
                </a:ext>
              </a:extLst>
            </p:cNvPr>
            <p:cNvSpPr/>
            <p:nvPr/>
          </p:nvSpPr>
          <p:spPr>
            <a:xfrm>
              <a:off x="-720000" y="409286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3" name="Hatszög 82">
              <a:extLst>
                <a:ext uri="{FF2B5EF4-FFF2-40B4-BE49-F238E27FC236}">
                  <a16:creationId xmlns:a16="http://schemas.microsoft.com/office/drawing/2014/main" xmlns="" id="{B30B6DB1-A37B-6FA6-E0DA-DEF19B0ECB5D}"/>
                </a:ext>
              </a:extLst>
            </p:cNvPr>
            <p:cNvSpPr/>
            <p:nvPr/>
          </p:nvSpPr>
          <p:spPr>
            <a:xfrm>
              <a:off x="-720000" y="537773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4" name="Hatszög 83">
              <a:extLst>
                <a:ext uri="{FF2B5EF4-FFF2-40B4-BE49-F238E27FC236}">
                  <a16:creationId xmlns:a16="http://schemas.microsoft.com/office/drawing/2014/main" xmlns="" id="{758E10BB-B772-3604-C8A5-368856C523AF}"/>
                </a:ext>
              </a:extLst>
            </p:cNvPr>
            <p:cNvSpPr/>
            <p:nvPr/>
          </p:nvSpPr>
          <p:spPr>
            <a:xfrm>
              <a:off x="-720000" y="6662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6" name="Hatszög 85">
              <a:extLst>
                <a:ext uri="{FF2B5EF4-FFF2-40B4-BE49-F238E27FC236}">
                  <a16:creationId xmlns:a16="http://schemas.microsoft.com/office/drawing/2014/main" xmlns="" id="{B103EC94-ACA9-30AA-9E27-EEB7721906A4}"/>
                </a:ext>
              </a:extLst>
            </p:cNvPr>
            <p:cNvSpPr/>
            <p:nvPr/>
          </p:nvSpPr>
          <p:spPr>
            <a:xfrm>
              <a:off x="443640" y="4745618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7" name="Hatszög 86">
              <a:extLst>
                <a:ext uri="{FF2B5EF4-FFF2-40B4-BE49-F238E27FC236}">
                  <a16:creationId xmlns:a16="http://schemas.microsoft.com/office/drawing/2014/main" xmlns="" id="{6F1EB0F7-B0CF-92C1-D0B4-AA7FC799C667}"/>
                </a:ext>
              </a:extLst>
            </p:cNvPr>
            <p:cNvSpPr/>
            <p:nvPr/>
          </p:nvSpPr>
          <p:spPr>
            <a:xfrm>
              <a:off x="4436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Hatszög 120">
              <a:extLst>
                <a:ext uri="{FF2B5EF4-FFF2-40B4-BE49-F238E27FC236}">
                  <a16:creationId xmlns:a16="http://schemas.microsoft.com/office/drawing/2014/main" xmlns="" id="{A86E29F3-5D54-3792-BBC9-74645B42FD1C}"/>
                </a:ext>
              </a:extLst>
            </p:cNvPr>
            <p:cNvSpPr/>
            <p:nvPr/>
          </p:nvSpPr>
          <p:spPr>
            <a:xfrm>
              <a:off x="160728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Hatszög 141">
              <a:extLst>
                <a:ext uri="{FF2B5EF4-FFF2-40B4-BE49-F238E27FC236}">
                  <a16:creationId xmlns:a16="http://schemas.microsoft.com/office/drawing/2014/main" xmlns="" id="{EDAA0444-71EF-71B4-F06A-24399132EF4C}"/>
                </a:ext>
              </a:extLst>
            </p:cNvPr>
            <p:cNvSpPr/>
            <p:nvPr/>
          </p:nvSpPr>
          <p:spPr>
            <a:xfrm>
              <a:off x="8592000" y="665978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Hatszög 142">
              <a:extLst>
                <a:ext uri="{FF2B5EF4-FFF2-40B4-BE49-F238E27FC236}">
                  <a16:creationId xmlns:a16="http://schemas.microsoft.com/office/drawing/2014/main" xmlns="" id="{90478542-D5BA-F29B-F797-728D48DE04AD}"/>
                </a:ext>
              </a:extLst>
            </p:cNvPr>
            <p:cNvSpPr/>
            <p:nvPr/>
          </p:nvSpPr>
          <p:spPr>
            <a:xfrm>
              <a:off x="9755640" y="6022817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Hatszög 144">
              <a:extLst>
                <a:ext uri="{FF2B5EF4-FFF2-40B4-BE49-F238E27FC236}">
                  <a16:creationId xmlns:a16="http://schemas.microsoft.com/office/drawing/2014/main" xmlns="" id="{CD6D88A5-45D6-E0B9-5775-899EB3C159EF}"/>
                </a:ext>
              </a:extLst>
            </p:cNvPr>
            <p:cNvSpPr/>
            <p:nvPr/>
          </p:nvSpPr>
          <p:spPr>
            <a:xfrm>
              <a:off x="10918320" y="538585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/>
                <a:t>15</a:t>
              </a:r>
              <a:endParaRPr lang="hu-HU" dirty="0"/>
            </a:p>
          </p:txBody>
        </p:sp>
        <p:sp>
          <p:nvSpPr>
            <p:cNvPr id="146" name="Hatszög 145">
              <a:extLst>
                <a:ext uri="{FF2B5EF4-FFF2-40B4-BE49-F238E27FC236}">
                  <a16:creationId xmlns:a16="http://schemas.microsoft.com/office/drawing/2014/main" xmlns="" id="{CB722F24-FDE1-8E17-9224-C471ED17BEC0}"/>
                </a:ext>
              </a:extLst>
            </p:cNvPr>
            <p:cNvSpPr/>
            <p:nvPr/>
          </p:nvSpPr>
          <p:spPr>
            <a:xfrm>
              <a:off x="1091832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7" name="Hatszög 146">
              <a:extLst>
                <a:ext uri="{FF2B5EF4-FFF2-40B4-BE49-F238E27FC236}">
                  <a16:creationId xmlns:a16="http://schemas.microsoft.com/office/drawing/2014/main" xmlns="" id="{DC8B4842-AA53-E2BD-91FA-C600D274011E}"/>
                </a:ext>
              </a:extLst>
            </p:cNvPr>
            <p:cNvSpPr/>
            <p:nvPr/>
          </p:nvSpPr>
          <p:spPr>
            <a:xfrm>
              <a:off x="120791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" name="Cím 3">
            <a:extLst>
              <a:ext uri="{FF2B5EF4-FFF2-40B4-BE49-F238E27FC236}">
                <a16:creationId xmlns:a16="http://schemas.microsoft.com/office/drawing/2014/main" xmlns="" id="{337B5F7C-2415-0B27-AA9C-599E82030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hu-HU" dirty="0">
                <a:solidFill>
                  <a:srgbClr val="3F72AF"/>
                </a:solidFill>
              </a:rPr>
              <a:t>Nyilvántartások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xmlns="" id="{7F10325C-DFBC-4EB3-D2F9-5686ED334316}"/>
              </a:ext>
            </a:extLst>
          </p:cNvPr>
          <p:cNvSpPr/>
          <p:nvPr/>
        </p:nvSpPr>
        <p:spPr>
          <a:xfrm>
            <a:off x="0" y="1114"/>
            <a:ext cx="12192000" cy="685688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F1E0D2AE-5918-B720-08CF-02592423350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3181" y="0"/>
            <a:ext cx="11845637" cy="68580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xmlns="" id="{ED8A59ED-B3E6-E46A-33CB-74357540F2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90710" b="92639"/>
          <a:stretch/>
        </p:blipFill>
        <p:spPr>
          <a:xfrm>
            <a:off x="10918320" y="0"/>
            <a:ext cx="1100498" cy="504825"/>
          </a:xfrm>
          <a:prstGeom prst="rect">
            <a:avLst/>
          </a:prstGeom>
        </p:spPr>
      </p:pic>
      <p:sp>
        <p:nvSpPr>
          <p:cNvPr id="18" name="Szabadkézi sokszög: alakzat 17">
            <a:extLst>
              <a:ext uri="{FF2B5EF4-FFF2-40B4-BE49-F238E27FC236}">
                <a16:creationId xmlns:a16="http://schemas.microsoft.com/office/drawing/2014/main" xmlns="" id="{60553B9D-F17A-5215-3D57-92E221BD7521}"/>
              </a:ext>
            </a:extLst>
          </p:cNvPr>
          <p:cNvSpPr/>
          <p:nvPr/>
        </p:nvSpPr>
        <p:spPr>
          <a:xfrm>
            <a:off x="173181" y="-1"/>
            <a:ext cx="11845637" cy="6856885"/>
          </a:xfrm>
          <a:custGeom>
            <a:avLst/>
            <a:gdLst>
              <a:gd name="connsiteX0" fmla="*/ 10650394 w 11845637"/>
              <a:gd name="connsiteY0" fmla="*/ 35322 h 6856885"/>
              <a:gd name="connsiteX1" fmla="*/ 10650394 w 11845637"/>
              <a:gd name="connsiteY1" fmla="*/ 504826 h 6856885"/>
              <a:gd name="connsiteX2" fmla="*/ 11818794 w 11845637"/>
              <a:gd name="connsiteY2" fmla="*/ 504826 h 6856885"/>
              <a:gd name="connsiteX3" fmla="*/ 11818794 w 11845637"/>
              <a:gd name="connsiteY3" fmla="*/ 35322 h 6856885"/>
              <a:gd name="connsiteX4" fmla="*/ 0 w 11845637"/>
              <a:gd name="connsiteY4" fmla="*/ 0 h 6856885"/>
              <a:gd name="connsiteX5" fmla="*/ 11845637 w 11845637"/>
              <a:gd name="connsiteY5" fmla="*/ 0 h 6856885"/>
              <a:gd name="connsiteX6" fmla="*/ 11845637 w 11845637"/>
              <a:gd name="connsiteY6" fmla="*/ 6856885 h 6856885"/>
              <a:gd name="connsiteX7" fmla="*/ 0 w 11845637"/>
              <a:gd name="connsiteY7" fmla="*/ 6856885 h 685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5637" h="6856885">
                <a:moveTo>
                  <a:pt x="10650394" y="35322"/>
                </a:moveTo>
                <a:lnTo>
                  <a:pt x="10650394" y="504826"/>
                </a:lnTo>
                <a:lnTo>
                  <a:pt x="11818794" y="504826"/>
                </a:lnTo>
                <a:lnTo>
                  <a:pt x="11818794" y="35322"/>
                </a:lnTo>
                <a:close/>
                <a:moveTo>
                  <a:pt x="0" y="0"/>
                </a:moveTo>
                <a:lnTo>
                  <a:pt x="11845637" y="0"/>
                </a:lnTo>
                <a:lnTo>
                  <a:pt x="11845637" y="6856885"/>
                </a:lnTo>
                <a:lnTo>
                  <a:pt x="0" y="6856885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xmlns="" id="{35532AED-3EA6-71B9-922C-8D08C1A3A77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3181" y="0"/>
            <a:ext cx="11845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350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1344CA3-3C54-2DAA-FAE0-4DD9F557C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xmlns="" id="{B3995165-0442-3B6A-E3AD-BB9A9C6587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720000" y="-1046595"/>
            <a:ext cx="14239140" cy="8957109"/>
            <a:chOff x="-720000" y="-1046595"/>
            <a:chExt cx="14239140" cy="8957109"/>
          </a:xfr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</p:grpSpPr>
        <p:sp>
          <p:nvSpPr>
            <p:cNvPr id="2" name="Hatszög 1">
              <a:extLst>
                <a:ext uri="{FF2B5EF4-FFF2-40B4-BE49-F238E27FC236}">
                  <a16:creationId xmlns:a16="http://schemas.microsoft.com/office/drawing/2014/main" xmlns="" id="{6D62DD57-7371-7670-7D3F-8D8D41CD6C25}"/>
                </a:ext>
              </a:extLst>
            </p:cNvPr>
            <p:cNvSpPr/>
            <p:nvPr/>
          </p:nvSpPr>
          <p:spPr>
            <a:xfrm>
              <a:off x="-720000" y="280800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Hatszög 76">
              <a:extLst>
                <a:ext uri="{FF2B5EF4-FFF2-40B4-BE49-F238E27FC236}">
                  <a16:creationId xmlns:a16="http://schemas.microsoft.com/office/drawing/2014/main" xmlns="" id="{204A7523-655A-8E1D-E5E7-0A5E6840740B}"/>
                </a:ext>
              </a:extLst>
            </p:cNvPr>
            <p:cNvSpPr/>
            <p:nvPr/>
          </p:nvSpPr>
          <p:spPr>
            <a:xfrm>
              <a:off x="-720000" y="152313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Hatszög 78">
              <a:extLst>
                <a:ext uri="{FF2B5EF4-FFF2-40B4-BE49-F238E27FC236}">
                  <a16:creationId xmlns:a16="http://schemas.microsoft.com/office/drawing/2014/main" xmlns="" id="{5085E38E-D9FE-639F-BA2F-161FE8AA8801}"/>
                </a:ext>
              </a:extLst>
            </p:cNvPr>
            <p:cNvSpPr/>
            <p:nvPr/>
          </p:nvSpPr>
          <p:spPr>
            <a:xfrm>
              <a:off x="-720000" y="23827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1" name="Hatszög 80">
              <a:extLst>
                <a:ext uri="{FF2B5EF4-FFF2-40B4-BE49-F238E27FC236}">
                  <a16:creationId xmlns:a16="http://schemas.microsoft.com/office/drawing/2014/main" xmlns="" id="{D4C359A1-694F-5BF1-B6A3-A67857CB0023}"/>
                </a:ext>
              </a:extLst>
            </p:cNvPr>
            <p:cNvSpPr/>
            <p:nvPr/>
          </p:nvSpPr>
          <p:spPr>
            <a:xfrm>
              <a:off x="-720000" y="-1046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Hatszög 81">
              <a:extLst>
                <a:ext uri="{FF2B5EF4-FFF2-40B4-BE49-F238E27FC236}">
                  <a16:creationId xmlns:a16="http://schemas.microsoft.com/office/drawing/2014/main" xmlns="" id="{495DA145-21C1-6A0D-8163-4C35F509DB3E}"/>
                </a:ext>
              </a:extLst>
            </p:cNvPr>
            <p:cNvSpPr/>
            <p:nvPr/>
          </p:nvSpPr>
          <p:spPr>
            <a:xfrm>
              <a:off x="-720000" y="409286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3" name="Hatszög 82">
              <a:extLst>
                <a:ext uri="{FF2B5EF4-FFF2-40B4-BE49-F238E27FC236}">
                  <a16:creationId xmlns:a16="http://schemas.microsoft.com/office/drawing/2014/main" xmlns="" id="{446212D8-3EC6-1246-9D49-9CEC61401B37}"/>
                </a:ext>
              </a:extLst>
            </p:cNvPr>
            <p:cNvSpPr/>
            <p:nvPr/>
          </p:nvSpPr>
          <p:spPr>
            <a:xfrm>
              <a:off x="-720000" y="537773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4" name="Hatszög 83">
              <a:extLst>
                <a:ext uri="{FF2B5EF4-FFF2-40B4-BE49-F238E27FC236}">
                  <a16:creationId xmlns:a16="http://schemas.microsoft.com/office/drawing/2014/main" xmlns="" id="{3119BB33-467C-135D-0741-DA4ADE92D6E4}"/>
                </a:ext>
              </a:extLst>
            </p:cNvPr>
            <p:cNvSpPr/>
            <p:nvPr/>
          </p:nvSpPr>
          <p:spPr>
            <a:xfrm>
              <a:off x="-720000" y="6662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6" name="Hatszög 85">
              <a:extLst>
                <a:ext uri="{FF2B5EF4-FFF2-40B4-BE49-F238E27FC236}">
                  <a16:creationId xmlns:a16="http://schemas.microsoft.com/office/drawing/2014/main" xmlns="" id="{DA60A263-FB8A-9E5C-C551-62DCFB787FFC}"/>
                </a:ext>
              </a:extLst>
            </p:cNvPr>
            <p:cNvSpPr/>
            <p:nvPr/>
          </p:nvSpPr>
          <p:spPr>
            <a:xfrm>
              <a:off x="443640" y="4745618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7" name="Hatszög 86">
              <a:extLst>
                <a:ext uri="{FF2B5EF4-FFF2-40B4-BE49-F238E27FC236}">
                  <a16:creationId xmlns:a16="http://schemas.microsoft.com/office/drawing/2014/main" xmlns="" id="{019DA451-F754-A045-CA96-EA0F3D128022}"/>
                </a:ext>
              </a:extLst>
            </p:cNvPr>
            <p:cNvSpPr/>
            <p:nvPr/>
          </p:nvSpPr>
          <p:spPr>
            <a:xfrm>
              <a:off x="4436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Hatszög 120">
              <a:extLst>
                <a:ext uri="{FF2B5EF4-FFF2-40B4-BE49-F238E27FC236}">
                  <a16:creationId xmlns:a16="http://schemas.microsoft.com/office/drawing/2014/main" xmlns="" id="{7A91D5E6-6B32-8482-1EBF-508EAB745B44}"/>
                </a:ext>
              </a:extLst>
            </p:cNvPr>
            <p:cNvSpPr/>
            <p:nvPr/>
          </p:nvSpPr>
          <p:spPr>
            <a:xfrm>
              <a:off x="160728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Hatszög 141">
              <a:extLst>
                <a:ext uri="{FF2B5EF4-FFF2-40B4-BE49-F238E27FC236}">
                  <a16:creationId xmlns:a16="http://schemas.microsoft.com/office/drawing/2014/main" xmlns="" id="{DF34C957-2869-8849-0086-A317C20064AB}"/>
                </a:ext>
              </a:extLst>
            </p:cNvPr>
            <p:cNvSpPr/>
            <p:nvPr/>
          </p:nvSpPr>
          <p:spPr>
            <a:xfrm>
              <a:off x="8592000" y="665978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Hatszög 142">
              <a:extLst>
                <a:ext uri="{FF2B5EF4-FFF2-40B4-BE49-F238E27FC236}">
                  <a16:creationId xmlns:a16="http://schemas.microsoft.com/office/drawing/2014/main" xmlns="" id="{796AA1F2-9066-254A-50F2-BE2FDE94E6F1}"/>
                </a:ext>
              </a:extLst>
            </p:cNvPr>
            <p:cNvSpPr/>
            <p:nvPr/>
          </p:nvSpPr>
          <p:spPr>
            <a:xfrm>
              <a:off x="9755640" y="6022817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Hatszög 144">
              <a:extLst>
                <a:ext uri="{FF2B5EF4-FFF2-40B4-BE49-F238E27FC236}">
                  <a16:creationId xmlns:a16="http://schemas.microsoft.com/office/drawing/2014/main" xmlns="" id="{6C29B097-870B-CF47-3049-5E718634CF6E}"/>
                </a:ext>
              </a:extLst>
            </p:cNvPr>
            <p:cNvSpPr/>
            <p:nvPr/>
          </p:nvSpPr>
          <p:spPr>
            <a:xfrm>
              <a:off x="10918320" y="538585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/>
                <a:t>16</a:t>
              </a:r>
              <a:endParaRPr lang="hu-HU" dirty="0"/>
            </a:p>
          </p:txBody>
        </p:sp>
        <p:sp>
          <p:nvSpPr>
            <p:cNvPr id="146" name="Hatszög 145">
              <a:extLst>
                <a:ext uri="{FF2B5EF4-FFF2-40B4-BE49-F238E27FC236}">
                  <a16:creationId xmlns:a16="http://schemas.microsoft.com/office/drawing/2014/main" xmlns="" id="{368A49DA-9093-E80E-1156-BAE7E41562A7}"/>
                </a:ext>
              </a:extLst>
            </p:cNvPr>
            <p:cNvSpPr/>
            <p:nvPr/>
          </p:nvSpPr>
          <p:spPr>
            <a:xfrm>
              <a:off x="1091832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7" name="Hatszög 146">
              <a:extLst>
                <a:ext uri="{FF2B5EF4-FFF2-40B4-BE49-F238E27FC236}">
                  <a16:creationId xmlns:a16="http://schemas.microsoft.com/office/drawing/2014/main" xmlns="" id="{AC4A2D5E-5BB5-20C3-7DA7-BB0375CD7150}"/>
                </a:ext>
              </a:extLst>
            </p:cNvPr>
            <p:cNvSpPr/>
            <p:nvPr/>
          </p:nvSpPr>
          <p:spPr>
            <a:xfrm>
              <a:off x="120791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" name="Cím 3">
            <a:extLst>
              <a:ext uri="{FF2B5EF4-FFF2-40B4-BE49-F238E27FC236}">
                <a16:creationId xmlns:a16="http://schemas.microsoft.com/office/drawing/2014/main" xmlns="" id="{7E87BBDF-7E2D-C2C7-445B-0EE92DA67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hu-HU" dirty="0">
                <a:solidFill>
                  <a:srgbClr val="3F72AF"/>
                </a:solidFill>
              </a:rPr>
              <a:t>Adatbeküldés</a:t>
            </a:r>
          </a:p>
        </p:txBody>
      </p: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xmlns="" id="{D34FE6B9-E6D7-47F4-D99A-2927147346CC}"/>
              </a:ext>
            </a:extLst>
          </p:cNvPr>
          <p:cNvCxnSpPr>
            <a:cxnSpLocks/>
          </p:cNvCxnSpPr>
          <p:nvPr/>
        </p:nvCxnSpPr>
        <p:spPr>
          <a:xfrm>
            <a:off x="3841867" y="1133868"/>
            <a:ext cx="4750132" cy="2247839"/>
          </a:xfrm>
          <a:prstGeom prst="line">
            <a:avLst/>
          </a:prstGeom>
          <a:ln w="76200">
            <a:solidFill>
              <a:srgbClr val="3F72A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xmlns="" id="{71F1417D-441A-DC66-D96B-7598A552574E}"/>
              </a:ext>
            </a:extLst>
          </p:cNvPr>
          <p:cNvCxnSpPr>
            <a:cxnSpLocks/>
          </p:cNvCxnSpPr>
          <p:nvPr/>
        </p:nvCxnSpPr>
        <p:spPr>
          <a:xfrm>
            <a:off x="3841867" y="2748892"/>
            <a:ext cx="4750132" cy="632815"/>
          </a:xfrm>
          <a:prstGeom prst="line">
            <a:avLst/>
          </a:prstGeom>
          <a:ln w="76200">
            <a:solidFill>
              <a:srgbClr val="3F72A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xmlns="" id="{54E93BEA-3F41-5C58-05A0-D5D42AFFBE20}"/>
              </a:ext>
            </a:extLst>
          </p:cNvPr>
          <p:cNvCxnSpPr>
            <a:cxnSpLocks/>
          </p:cNvCxnSpPr>
          <p:nvPr/>
        </p:nvCxnSpPr>
        <p:spPr>
          <a:xfrm flipV="1">
            <a:off x="3841867" y="3397429"/>
            <a:ext cx="4750132" cy="992506"/>
          </a:xfrm>
          <a:prstGeom prst="line">
            <a:avLst/>
          </a:prstGeom>
          <a:ln w="76200">
            <a:solidFill>
              <a:srgbClr val="3F72A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>
            <a:extLst>
              <a:ext uri="{FF2B5EF4-FFF2-40B4-BE49-F238E27FC236}">
                <a16:creationId xmlns:a16="http://schemas.microsoft.com/office/drawing/2014/main" xmlns="" id="{AB9A2CE9-4141-1EEC-09EA-8C3D77D87EA2}"/>
              </a:ext>
            </a:extLst>
          </p:cNvPr>
          <p:cNvCxnSpPr>
            <a:cxnSpLocks/>
          </p:cNvCxnSpPr>
          <p:nvPr/>
        </p:nvCxnSpPr>
        <p:spPr>
          <a:xfrm flipV="1">
            <a:off x="3841867" y="3381707"/>
            <a:ext cx="4750132" cy="2648776"/>
          </a:xfrm>
          <a:prstGeom prst="line">
            <a:avLst/>
          </a:prstGeom>
          <a:ln w="76200">
            <a:solidFill>
              <a:srgbClr val="3F72A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Hatszög 6">
            <a:extLst>
              <a:ext uri="{FF2B5EF4-FFF2-40B4-BE49-F238E27FC236}">
                <a16:creationId xmlns:a16="http://schemas.microsoft.com/office/drawing/2014/main" xmlns="" id="{828652BC-1C97-E026-8FF8-B745B29D1B39}"/>
              </a:ext>
            </a:extLst>
          </p:cNvPr>
          <p:cNvSpPr/>
          <p:nvPr/>
        </p:nvSpPr>
        <p:spPr>
          <a:xfrm>
            <a:off x="2954040" y="365125"/>
            <a:ext cx="1783484" cy="1537486"/>
          </a:xfrm>
          <a:prstGeom prst="hexagon">
            <a:avLst/>
          </a:prstGeom>
          <a:solidFill>
            <a:srgbClr val="112D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Országos vasút</a:t>
            </a:r>
          </a:p>
        </p:txBody>
      </p:sp>
      <p:sp>
        <p:nvSpPr>
          <p:cNvPr id="8" name="Hatszög 7">
            <a:extLst>
              <a:ext uri="{FF2B5EF4-FFF2-40B4-BE49-F238E27FC236}">
                <a16:creationId xmlns:a16="http://schemas.microsoft.com/office/drawing/2014/main" xmlns="" id="{CAB1368A-8BE5-7F23-29B3-AF4C5B321D18}"/>
              </a:ext>
            </a:extLst>
          </p:cNvPr>
          <p:cNvSpPr/>
          <p:nvPr/>
        </p:nvSpPr>
        <p:spPr>
          <a:xfrm>
            <a:off x="2954040" y="1980149"/>
            <a:ext cx="1783484" cy="1537486"/>
          </a:xfrm>
          <a:prstGeom prst="hexagon">
            <a:avLst/>
          </a:prstGeom>
          <a:solidFill>
            <a:srgbClr val="112D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Városi vasút</a:t>
            </a:r>
          </a:p>
        </p:txBody>
      </p:sp>
      <p:sp>
        <p:nvSpPr>
          <p:cNvPr id="9" name="Hatszög 8">
            <a:extLst>
              <a:ext uri="{FF2B5EF4-FFF2-40B4-BE49-F238E27FC236}">
                <a16:creationId xmlns:a16="http://schemas.microsoft.com/office/drawing/2014/main" xmlns="" id="{BA521DC0-B7CA-BE77-FE06-9C10384AEC34}"/>
              </a:ext>
            </a:extLst>
          </p:cNvPr>
          <p:cNvSpPr/>
          <p:nvPr/>
        </p:nvSpPr>
        <p:spPr>
          <a:xfrm>
            <a:off x="2954040" y="3595173"/>
            <a:ext cx="1783484" cy="1537486"/>
          </a:xfrm>
          <a:prstGeom prst="hexagon">
            <a:avLst/>
          </a:prstGeom>
          <a:solidFill>
            <a:srgbClr val="112D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SCVPH</a:t>
            </a:r>
          </a:p>
        </p:txBody>
      </p:sp>
      <p:sp>
        <p:nvSpPr>
          <p:cNvPr id="10" name="Hatszög 9">
            <a:extLst>
              <a:ext uri="{FF2B5EF4-FFF2-40B4-BE49-F238E27FC236}">
                <a16:creationId xmlns:a16="http://schemas.microsoft.com/office/drawing/2014/main" xmlns="" id="{14BC7DC0-6F3F-7ED4-024D-6124D3CDB8E3}"/>
              </a:ext>
            </a:extLst>
          </p:cNvPr>
          <p:cNvSpPr/>
          <p:nvPr/>
        </p:nvSpPr>
        <p:spPr>
          <a:xfrm>
            <a:off x="2950125" y="5208654"/>
            <a:ext cx="1783484" cy="1537486"/>
          </a:xfrm>
          <a:prstGeom prst="hexagon">
            <a:avLst/>
          </a:prstGeom>
          <a:solidFill>
            <a:srgbClr val="112D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Egyéb</a:t>
            </a:r>
          </a:p>
        </p:txBody>
      </p:sp>
      <p:sp>
        <p:nvSpPr>
          <p:cNvPr id="6" name="Hatszög 5">
            <a:extLst>
              <a:ext uri="{FF2B5EF4-FFF2-40B4-BE49-F238E27FC236}">
                <a16:creationId xmlns:a16="http://schemas.microsoft.com/office/drawing/2014/main" xmlns="" id="{79B956CA-28B7-54EE-76B3-83EC81FCC899}"/>
              </a:ext>
            </a:extLst>
          </p:cNvPr>
          <p:cNvSpPr/>
          <p:nvPr/>
        </p:nvSpPr>
        <p:spPr>
          <a:xfrm>
            <a:off x="7020629" y="2074370"/>
            <a:ext cx="3142741" cy="2709259"/>
          </a:xfrm>
          <a:prstGeom prst="hexagon">
            <a:avLst/>
          </a:prstGeom>
          <a:solidFill>
            <a:srgbClr val="112D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Nyilvántartás</a:t>
            </a:r>
            <a:br>
              <a:rPr lang="hu-HU" sz="2400" dirty="0"/>
            </a:br>
            <a:r>
              <a:rPr lang="hu-HU" sz="2400" dirty="0"/>
              <a:t>VHF</a:t>
            </a:r>
          </a:p>
        </p:txBody>
      </p:sp>
    </p:spTree>
    <p:extLst>
      <p:ext uri="{BB962C8B-B14F-4D97-AF65-F5344CB8AC3E}">
        <p14:creationId xmlns:p14="http://schemas.microsoft.com/office/powerpoint/2010/main" xmlns="" val="415716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DC558DD-E272-1856-3CE9-D766ABD10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xmlns="" id="{4E8838F5-9B30-340A-6A7A-CE05A527C9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720000" y="-1046595"/>
            <a:ext cx="14239140" cy="8957109"/>
            <a:chOff x="-720000" y="-1046595"/>
            <a:chExt cx="14239140" cy="8957109"/>
          </a:xfr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grpSpPr>
        <p:sp>
          <p:nvSpPr>
            <p:cNvPr id="2" name="Hatszög 1">
              <a:extLst>
                <a:ext uri="{FF2B5EF4-FFF2-40B4-BE49-F238E27FC236}">
                  <a16:creationId xmlns:a16="http://schemas.microsoft.com/office/drawing/2014/main" xmlns="" id="{A7599796-A085-858D-0D22-305C9A450860}"/>
                </a:ext>
              </a:extLst>
            </p:cNvPr>
            <p:cNvSpPr/>
            <p:nvPr/>
          </p:nvSpPr>
          <p:spPr>
            <a:xfrm>
              <a:off x="-720000" y="280800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Hatszög 76">
              <a:extLst>
                <a:ext uri="{FF2B5EF4-FFF2-40B4-BE49-F238E27FC236}">
                  <a16:creationId xmlns:a16="http://schemas.microsoft.com/office/drawing/2014/main" xmlns="" id="{68A91F23-1011-3303-D7B2-D06956372E47}"/>
                </a:ext>
              </a:extLst>
            </p:cNvPr>
            <p:cNvSpPr/>
            <p:nvPr/>
          </p:nvSpPr>
          <p:spPr>
            <a:xfrm>
              <a:off x="-720000" y="152313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Hatszög 78">
              <a:extLst>
                <a:ext uri="{FF2B5EF4-FFF2-40B4-BE49-F238E27FC236}">
                  <a16:creationId xmlns:a16="http://schemas.microsoft.com/office/drawing/2014/main" xmlns="" id="{E8109FB9-F30B-1E0D-A614-BCC85D8EFA5D}"/>
                </a:ext>
              </a:extLst>
            </p:cNvPr>
            <p:cNvSpPr/>
            <p:nvPr/>
          </p:nvSpPr>
          <p:spPr>
            <a:xfrm>
              <a:off x="-720000" y="23827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1" name="Hatszög 80">
              <a:extLst>
                <a:ext uri="{FF2B5EF4-FFF2-40B4-BE49-F238E27FC236}">
                  <a16:creationId xmlns:a16="http://schemas.microsoft.com/office/drawing/2014/main" xmlns="" id="{77A0A931-967A-0CC6-884F-1C6F7F70EE2D}"/>
                </a:ext>
              </a:extLst>
            </p:cNvPr>
            <p:cNvSpPr/>
            <p:nvPr/>
          </p:nvSpPr>
          <p:spPr>
            <a:xfrm>
              <a:off x="-720000" y="-1046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Hatszög 81">
              <a:extLst>
                <a:ext uri="{FF2B5EF4-FFF2-40B4-BE49-F238E27FC236}">
                  <a16:creationId xmlns:a16="http://schemas.microsoft.com/office/drawing/2014/main" xmlns="" id="{9E573150-AA61-6165-0FD7-744D0F0DFD62}"/>
                </a:ext>
              </a:extLst>
            </p:cNvPr>
            <p:cNvSpPr/>
            <p:nvPr/>
          </p:nvSpPr>
          <p:spPr>
            <a:xfrm>
              <a:off x="-720000" y="409286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3" name="Hatszög 82">
              <a:extLst>
                <a:ext uri="{FF2B5EF4-FFF2-40B4-BE49-F238E27FC236}">
                  <a16:creationId xmlns:a16="http://schemas.microsoft.com/office/drawing/2014/main" xmlns="" id="{05BD4C34-1290-39DC-42AA-44F5F3D3B7FF}"/>
                </a:ext>
              </a:extLst>
            </p:cNvPr>
            <p:cNvSpPr/>
            <p:nvPr/>
          </p:nvSpPr>
          <p:spPr>
            <a:xfrm>
              <a:off x="-720000" y="537773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4" name="Hatszög 83">
              <a:extLst>
                <a:ext uri="{FF2B5EF4-FFF2-40B4-BE49-F238E27FC236}">
                  <a16:creationId xmlns:a16="http://schemas.microsoft.com/office/drawing/2014/main" xmlns="" id="{979AA374-E0C8-0436-3863-89758F3F1567}"/>
                </a:ext>
              </a:extLst>
            </p:cNvPr>
            <p:cNvSpPr/>
            <p:nvPr/>
          </p:nvSpPr>
          <p:spPr>
            <a:xfrm>
              <a:off x="-720000" y="6662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6" name="Hatszög 85">
              <a:extLst>
                <a:ext uri="{FF2B5EF4-FFF2-40B4-BE49-F238E27FC236}">
                  <a16:creationId xmlns:a16="http://schemas.microsoft.com/office/drawing/2014/main" xmlns="" id="{68422CE7-C2B1-183C-56C2-449A4A931861}"/>
                </a:ext>
              </a:extLst>
            </p:cNvPr>
            <p:cNvSpPr/>
            <p:nvPr/>
          </p:nvSpPr>
          <p:spPr>
            <a:xfrm>
              <a:off x="443640" y="4745618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7" name="Hatszög 86">
              <a:extLst>
                <a:ext uri="{FF2B5EF4-FFF2-40B4-BE49-F238E27FC236}">
                  <a16:creationId xmlns:a16="http://schemas.microsoft.com/office/drawing/2014/main" xmlns="" id="{B94FB831-6043-F535-CE81-A552FF1BD984}"/>
                </a:ext>
              </a:extLst>
            </p:cNvPr>
            <p:cNvSpPr/>
            <p:nvPr/>
          </p:nvSpPr>
          <p:spPr>
            <a:xfrm>
              <a:off x="4436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Hatszög 120">
              <a:extLst>
                <a:ext uri="{FF2B5EF4-FFF2-40B4-BE49-F238E27FC236}">
                  <a16:creationId xmlns:a16="http://schemas.microsoft.com/office/drawing/2014/main" xmlns="" id="{7B0F16BB-7B24-3FE5-6228-22A7FB64D1FA}"/>
                </a:ext>
              </a:extLst>
            </p:cNvPr>
            <p:cNvSpPr/>
            <p:nvPr/>
          </p:nvSpPr>
          <p:spPr>
            <a:xfrm>
              <a:off x="160728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Hatszög 141">
              <a:extLst>
                <a:ext uri="{FF2B5EF4-FFF2-40B4-BE49-F238E27FC236}">
                  <a16:creationId xmlns:a16="http://schemas.microsoft.com/office/drawing/2014/main" xmlns="" id="{A2BC884C-391D-DA45-E4B6-9168E426AD65}"/>
                </a:ext>
              </a:extLst>
            </p:cNvPr>
            <p:cNvSpPr/>
            <p:nvPr/>
          </p:nvSpPr>
          <p:spPr>
            <a:xfrm>
              <a:off x="8592000" y="665978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Hatszög 142">
              <a:extLst>
                <a:ext uri="{FF2B5EF4-FFF2-40B4-BE49-F238E27FC236}">
                  <a16:creationId xmlns:a16="http://schemas.microsoft.com/office/drawing/2014/main" xmlns="" id="{F771091C-598C-A2B4-E838-072FE90DC3A1}"/>
                </a:ext>
              </a:extLst>
            </p:cNvPr>
            <p:cNvSpPr/>
            <p:nvPr/>
          </p:nvSpPr>
          <p:spPr>
            <a:xfrm>
              <a:off x="9755640" y="6022817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Hatszög 144">
              <a:extLst>
                <a:ext uri="{FF2B5EF4-FFF2-40B4-BE49-F238E27FC236}">
                  <a16:creationId xmlns:a16="http://schemas.microsoft.com/office/drawing/2014/main" xmlns="" id="{5FCA4806-6F9E-46C5-0156-8599B2A4B8FB}"/>
                </a:ext>
              </a:extLst>
            </p:cNvPr>
            <p:cNvSpPr/>
            <p:nvPr/>
          </p:nvSpPr>
          <p:spPr>
            <a:xfrm>
              <a:off x="10918320" y="538585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/>
                <a:t>17</a:t>
              </a:r>
              <a:endParaRPr lang="hu-HU" dirty="0"/>
            </a:p>
          </p:txBody>
        </p:sp>
        <p:sp>
          <p:nvSpPr>
            <p:cNvPr id="146" name="Hatszög 145">
              <a:extLst>
                <a:ext uri="{FF2B5EF4-FFF2-40B4-BE49-F238E27FC236}">
                  <a16:creationId xmlns:a16="http://schemas.microsoft.com/office/drawing/2014/main" xmlns="" id="{DC2F0736-C844-27A8-1EE7-C0F37D4F95DA}"/>
                </a:ext>
              </a:extLst>
            </p:cNvPr>
            <p:cNvSpPr/>
            <p:nvPr/>
          </p:nvSpPr>
          <p:spPr>
            <a:xfrm>
              <a:off x="1091832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7" name="Hatszög 146">
              <a:extLst>
                <a:ext uri="{FF2B5EF4-FFF2-40B4-BE49-F238E27FC236}">
                  <a16:creationId xmlns:a16="http://schemas.microsoft.com/office/drawing/2014/main" xmlns="" id="{C7A896EA-82F5-BF74-35D4-33C1ABC7A087}"/>
                </a:ext>
              </a:extLst>
            </p:cNvPr>
            <p:cNvSpPr/>
            <p:nvPr/>
          </p:nvSpPr>
          <p:spPr>
            <a:xfrm>
              <a:off x="120791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" name="Cím 3">
            <a:extLst>
              <a:ext uri="{FF2B5EF4-FFF2-40B4-BE49-F238E27FC236}">
                <a16:creationId xmlns:a16="http://schemas.microsoft.com/office/drawing/2014/main" xmlns="" id="{4DA5890A-E967-7F56-C14F-E6191FF74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hu-HU" dirty="0">
                <a:solidFill>
                  <a:srgbClr val="3F72AF"/>
                </a:solidFill>
              </a:rPr>
              <a:t>ERA adatszolgáltatás</a:t>
            </a:r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xmlns="" id="{9CD4457C-64D6-6A31-A908-33268B182B28}"/>
              </a:ext>
            </a:extLst>
          </p:cNvPr>
          <p:cNvCxnSpPr>
            <a:cxnSpLocks/>
          </p:cNvCxnSpPr>
          <p:nvPr/>
        </p:nvCxnSpPr>
        <p:spPr>
          <a:xfrm flipV="1">
            <a:off x="3905250" y="2686050"/>
            <a:ext cx="5238750" cy="736094"/>
          </a:xfrm>
          <a:prstGeom prst="line">
            <a:avLst/>
          </a:prstGeom>
          <a:ln w="76200">
            <a:solidFill>
              <a:srgbClr val="3F72A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Hatszög 5">
            <a:extLst>
              <a:ext uri="{FF2B5EF4-FFF2-40B4-BE49-F238E27FC236}">
                <a16:creationId xmlns:a16="http://schemas.microsoft.com/office/drawing/2014/main" xmlns="" id="{90345A80-9486-81EE-7063-90920E6A6D4E}"/>
              </a:ext>
            </a:extLst>
          </p:cNvPr>
          <p:cNvSpPr/>
          <p:nvPr/>
        </p:nvSpPr>
        <p:spPr>
          <a:xfrm>
            <a:off x="8248516" y="1891514"/>
            <a:ext cx="1783484" cy="1537486"/>
          </a:xfrm>
          <a:prstGeom prst="hexagon">
            <a:avLst/>
          </a:prstGeom>
          <a:solidFill>
            <a:srgbClr val="112D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ERA RINF</a:t>
            </a:r>
          </a:p>
        </p:txBody>
      </p: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xmlns="" id="{E44F6B44-C734-C22A-ADAF-A5BFE66FDC14}"/>
              </a:ext>
            </a:extLst>
          </p:cNvPr>
          <p:cNvCxnSpPr>
            <a:cxnSpLocks/>
          </p:cNvCxnSpPr>
          <p:nvPr/>
        </p:nvCxnSpPr>
        <p:spPr>
          <a:xfrm>
            <a:off x="3905250" y="3422144"/>
            <a:ext cx="5235008" cy="853137"/>
          </a:xfrm>
          <a:prstGeom prst="line">
            <a:avLst/>
          </a:prstGeom>
          <a:ln w="76200">
            <a:solidFill>
              <a:srgbClr val="3F72A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Hatszög 6">
            <a:extLst>
              <a:ext uri="{FF2B5EF4-FFF2-40B4-BE49-F238E27FC236}">
                <a16:creationId xmlns:a16="http://schemas.microsoft.com/office/drawing/2014/main" xmlns="" id="{D4ED3CAA-F1ED-F9F6-8842-7F3153FE187D}"/>
              </a:ext>
            </a:extLst>
          </p:cNvPr>
          <p:cNvSpPr/>
          <p:nvPr/>
        </p:nvSpPr>
        <p:spPr>
          <a:xfrm>
            <a:off x="8248516" y="3506538"/>
            <a:ext cx="1783484" cy="1537486"/>
          </a:xfrm>
          <a:prstGeom prst="hexagon">
            <a:avLst/>
          </a:prstGeom>
          <a:solidFill>
            <a:srgbClr val="112D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VHF NRINF</a:t>
            </a:r>
          </a:p>
        </p:txBody>
      </p:sp>
      <p:sp>
        <p:nvSpPr>
          <p:cNvPr id="8" name="Hatszög 7">
            <a:extLst>
              <a:ext uri="{FF2B5EF4-FFF2-40B4-BE49-F238E27FC236}">
                <a16:creationId xmlns:a16="http://schemas.microsoft.com/office/drawing/2014/main" xmlns="" id="{7665CE9F-9302-0299-4247-8B94AE65579C}"/>
              </a:ext>
            </a:extLst>
          </p:cNvPr>
          <p:cNvSpPr/>
          <p:nvPr/>
        </p:nvSpPr>
        <p:spPr>
          <a:xfrm>
            <a:off x="2327280" y="2074370"/>
            <a:ext cx="3142741" cy="2709259"/>
          </a:xfrm>
          <a:prstGeom prst="hexagon">
            <a:avLst/>
          </a:prstGeom>
          <a:solidFill>
            <a:srgbClr val="112D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Nyilvántartás</a:t>
            </a:r>
            <a:br>
              <a:rPr lang="hu-HU" sz="2400" dirty="0"/>
            </a:br>
            <a:r>
              <a:rPr lang="hu-HU" sz="2400" dirty="0"/>
              <a:t>VHF</a:t>
            </a:r>
          </a:p>
        </p:txBody>
      </p:sp>
    </p:spTree>
    <p:extLst>
      <p:ext uri="{BB962C8B-B14F-4D97-AF65-F5344CB8AC3E}">
        <p14:creationId xmlns:p14="http://schemas.microsoft.com/office/powerpoint/2010/main" xmlns="" val="145756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xmlns="" id="{5554F1C1-4CBF-A706-9453-2DD51FAA06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720000" y="-1046595"/>
            <a:ext cx="14239140" cy="8957109"/>
            <a:chOff x="-720000" y="-1046595"/>
            <a:chExt cx="14239140" cy="8957109"/>
          </a:xfrm>
          <a:blipFill>
            <a:blip r:embed="rId2"/>
            <a:stretch>
              <a:fillRect/>
            </a:stretch>
          </a:blipFill>
        </p:grpSpPr>
        <p:sp>
          <p:nvSpPr>
            <p:cNvPr id="2" name="Hatszög 1">
              <a:extLst>
                <a:ext uri="{FF2B5EF4-FFF2-40B4-BE49-F238E27FC236}">
                  <a16:creationId xmlns:a16="http://schemas.microsoft.com/office/drawing/2014/main" xmlns="" id="{18997AA0-3A7E-7E96-1D4A-8FFA02C16F39}"/>
                </a:ext>
              </a:extLst>
            </p:cNvPr>
            <p:cNvSpPr/>
            <p:nvPr/>
          </p:nvSpPr>
          <p:spPr>
            <a:xfrm>
              <a:off x="-720000" y="280800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Hatszög 76">
              <a:extLst>
                <a:ext uri="{FF2B5EF4-FFF2-40B4-BE49-F238E27FC236}">
                  <a16:creationId xmlns:a16="http://schemas.microsoft.com/office/drawing/2014/main" xmlns="" id="{7F3D85B5-ED38-0ED5-2449-F816FC97A653}"/>
                </a:ext>
              </a:extLst>
            </p:cNvPr>
            <p:cNvSpPr/>
            <p:nvPr/>
          </p:nvSpPr>
          <p:spPr>
            <a:xfrm>
              <a:off x="-720000" y="152313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8" name="Hatszög 77">
              <a:extLst>
                <a:ext uri="{FF2B5EF4-FFF2-40B4-BE49-F238E27FC236}">
                  <a16:creationId xmlns:a16="http://schemas.microsoft.com/office/drawing/2014/main" xmlns="" id="{FAA3EF34-5018-E778-3E5B-C371397D1BF1}"/>
                </a:ext>
              </a:extLst>
            </p:cNvPr>
            <p:cNvSpPr/>
            <p:nvPr/>
          </p:nvSpPr>
          <p:spPr>
            <a:xfrm>
              <a:off x="443640" y="2175888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Hatszög 78">
              <a:extLst>
                <a:ext uri="{FF2B5EF4-FFF2-40B4-BE49-F238E27FC236}">
                  <a16:creationId xmlns:a16="http://schemas.microsoft.com/office/drawing/2014/main" xmlns="" id="{1F0CDE07-ED88-1C2D-56C0-30E75E2E2992}"/>
                </a:ext>
              </a:extLst>
            </p:cNvPr>
            <p:cNvSpPr/>
            <p:nvPr/>
          </p:nvSpPr>
          <p:spPr>
            <a:xfrm>
              <a:off x="-720000" y="23827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0" name="Hatszög 79">
              <a:extLst>
                <a:ext uri="{FF2B5EF4-FFF2-40B4-BE49-F238E27FC236}">
                  <a16:creationId xmlns:a16="http://schemas.microsoft.com/office/drawing/2014/main" xmlns="" id="{FDC98B8F-80E5-7806-3E90-04F14FFFC2AB}"/>
                </a:ext>
              </a:extLst>
            </p:cNvPr>
            <p:cNvSpPr/>
            <p:nvPr/>
          </p:nvSpPr>
          <p:spPr>
            <a:xfrm>
              <a:off x="443640" y="89102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1" name="Hatszög 80">
              <a:extLst>
                <a:ext uri="{FF2B5EF4-FFF2-40B4-BE49-F238E27FC236}">
                  <a16:creationId xmlns:a16="http://schemas.microsoft.com/office/drawing/2014/main" xmlns="" id="{145AF8AA-676F-72A0-241B-A7395FC2E8DE}"/>
                </a:ext>
              </a:extLst>
            </p:cNvPr>
            <p:cNvSpPr/>
            <p:nvPr/>
          </p:nvSpPr>
          <p:spPr>
            <a:xfrm>
              <a:off x="-720000" y="-1046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Hatszög 81">
              <a:extLst>
                <a:ext uri="{FF2B5EF4-FFF2-40B4-BE49-F238E27FC236}">
                  <a16:creationId xmlns:a16="http://schemas.microsoft.com/office/drawing/2014/main" xmlns="" id="{5CFCC3A6-F8EE-6943-5EB6-A900A6A1FCCA}"/>
                </a:ext>
              </a:extLst>
            </p:cNvPr>
            <p:cNvSpPr/>
            <p:nvPr/>
          </p:nvSpPr>
          <p:spPr>
            <a:xfrm>
              <a:off x="-720000" y="409286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3" name="Hatszög 82">
              <a:extLst>
                <a:ext uri="{FF2B5EF4-FFF2-40B4-BE49-F238E27FC236}">
                  <a16:creationId xmlns:a16="http://schemas.microsoft.com/office/drawing/2014/main" xmlns="" id="{B30B6DB1-A37B-6FA6-E0DA-DEF19B0ECB5D}"/>
                </a:ext>
              </a:extLst>
            </p:cNvPr>
            <p:cNvSpPr/>
            <p:nvPr/>
          </p:nvSpPr>
          <p:spPr>
            <a:xfrm>
              <a:off x="-720000" y="537773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4" name="Hatszög 83">
              <a:extLst>
                <a:ext uri="{FF2B5EF4-FFF2-40B4-BE49-F238E27FC236}">
                  <a16:creationId xmlns:a16="http://schemas.microsoft.com/office/drawing/2014/main" xmlns="" id="{758E10BB-B772-3604-C8A5-368856C523AF}"/>
                </a:ext>
              </a:extLst>
            </p:cNvPr>
            <p:cNvSpPr/>
            <p:nvPr/>
          </p:nvSpPr>
          <p:spPr>
            <a:xfrm>
              <a:off x="-720000" y="6662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5" name="Hatszög 84">
              <a:extLst>
                <a:ext uri="{FF2B5EF4-FFF2-40B4-BE49-F238E27FC236}">
                  <a16:creationId xmlns:a16="http://schemas.microsoft.com/office/drawing/2014/main" xmlns="" id="{49191EB7-F466-1658-F717-97B64A96DF8B}"/>
                </a:ext>
              </a:extLst>
            </p:cNvPr>
            <p:cNvSpPr/>
            <p:nvPr/>
          </p:nvSpPr>
          <p:spPr>
            <a:xfrm>
              <a:off x="443640" y="346075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6" name="Hatszög 85">
              <a:extLst>
                <a:ext uri="{FF2B5EF4-FFF2-40B4-BE49-F238E27FC236}">
                  <a16:creationId xmlns:a16="http://schemas.microsoft.com/office/drawing/2014/main" xmlns="" id="{B103EC94-ACA9-30AA-9E27-EEB7721906A4}"/>
                </a:ext>
              </a:extLst>
            </p:cNvPr>
            <p:cNvSpPr/>
            <p:nvPr/>
          </p:nvSpPr>
          <p:spPr>
            <a:xfrm>
              <a:off x="443640" y="4745618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7" name="Hatszög 86">
              <a:extLst>
                <a:ext uri="{FF2B5EF4-FFF2-40B4-BE49-F238E27FC236}">
                  <a16:creationId xmlns:a16="http://schemas.microsoft.com/office/drawing/2014/main" xmlns="" id="{6F1EB0F7-B0CF-92C1-D0B4-AA7FC799C667}"/>
                </a:ext>
              </a:extLst>
            </p:cNvPr>
            <p:cNvSpPr/>
            <p:nvPr/>
          </p:nvSpPr>
          <p:spPr>
            <a:xfrm>
              <a:off x="4436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8" name="Hatszög 117">
              <a:extLst>
                <a:ext uri="{FF2B5EF4-FFF2-40B4-BE49-F238E27FC236}">
                  <a16:creationId xmlns:a16="http://schemas.microsoft.com/office/drawing/2014/main" xmlns="" id="{7B6CD8AC-49DB-1864-8E91-9FCC202B0534}"/>
                </a:ext>
              </a:extLst>
            </p:cNvPr>
            <p:cNvSpPr/>
            <p:nvPr/>
          </p:nvSpPr>
          <p:spPr>
            <a:xfrm>
              <a:off x="1607280" y="2818321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9" name="Hatszög 118">
              <a:extLst>
                <a:ext uri="{FF2B5EF4-FFF2-40B4-BE49-F238E27FC236}">
                  <a16:creationId xmlns:a16="http://schemas.microsoft.com/office/drawing/2014/main" xmlns="" id="{CB3E84B4-4B56-2961-AE07-42ADFDD45135}"/>
                </a:ext>
              </a:extLst>
            </p:cNvPr>
            <p:cNvSpPr/>
            <p:nvPr/>
          </p:nvSpPr>
          <p:spPr>
            <a:xfrm>
              <a:off x="1607280" y="4104459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0" name="Hatszög 119">
              <a:extLst>
                <a:ext uri="{FF2B5EF4-FFF2-40B4-BE49-F238E27FC236}">
                  <a16:creationId xmlns:a16="http://schemas.microsoft.com/office/drawing/2014/main" xmlns="" id="{D7C1E44F-1BAB-7A6F-D8F1-A879E7E25048}"/>
                </a:ext>
              </a:extLst>
            </p:cNvPr>
            <p:cNvSpPr/>
            <p:nvPr/>
          </p:nvSpPr>
          <p:spPr>
            <a:xfrm>
              <a:off x="1607280" y="5388051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Hatszög 120">
              <a:extLst>
                <a:ext uri="{FF2B5EF4-FFF2-40B4-BE49-F238E27FC236}">
                  <a16:creationId xmlns:a16="http://schemas.microsoft.com/office/drawing/2014/main" xmlns="" id="{A86E29F3-5D54-3792-BBC9-74645B42FD1C}"/>
                </a:ext>
              </a:extLst>
            </p:cNvPr>
            <p:cNvSpPr/>
            <p:nvPr/>
          </p:nvSpPr>
          <p:spPr>
            <a:xfrm>
              <a:off x="160728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3" name="Hatszög 122">
              <a:extLst>
                <a:ext uri="{FF2B5EF4-FFF2-40B4-BE49-F238E27FC236}">
                  <a16:creationId xmlns:a16="http://schemas.microsoft.com/office/drawing/2014/main" xmlns="" id="{9BFE01B7-3D08-2316-FF5A-17B99A616F23}"/>
                </a:ext>
              </a:extLst>
            </p:cNvPr>
            <p:cNvSpPr/>
            <p:nvPr/>
          </p:nvSpPr>
          <p:spPr>
            <a:xfrm>
              <a:off x="2770920" y="4741216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4" name="Hatszög 123">
              <a:extLst>
                <a:ext uri="{FF2B5EF4-FFF2-40B4-BE49-F238E27FC236}">
                  <a16:creationId xmlns:a16="http://schemas.microsoft.com/office/drawing/2014/main" xmlns="" id="{11C6AF6B-5200-0D0F-E2CC-8F7C5E565BCA}"/>
                </a:ext>
              </a:extLst>
            </p:cNvPr>
            <p:cNvSpPr/>
            <p:nvPr/>
          </p:nvSpPr>
          <p:spPr>
            <a:xfrm>
              <a:off x="2770920" y="346075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8" name="Hatszög 137">
              <a:extLst>
                <a:ext uri="{FF2B5EF4-FFF2-40B4-BE49-F238E27FC236}">
                  <a16:creationId xmlns:a16="http://schemas.microsoft.com/office/drawing/2014/main" xmlns="" id="{30D3C2E7-AC4B-7637-3EFE-FF6202D9F605}"/>
                </a:ext>
              </a:extLst>
            </p:cNvPr>
            <p:cNvSpPr/>
            <p:nvPr/>
          </p:nvSpPr>
          <p:spPr>
            <a:xfrm>
              <a:off x="626376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Hatszög 141">
              <a:extLst>
                <a:ext uri="{FF2B5EF4-FFF2-40B4-BE49-F238E27FC236}">
                  <a16:creationId xmlns:a16="http://schemas.microsoft.com/office/drawing/2014/main" xmlns="" id="{EDAA0444-71EF-71B4-F06A-24399132EF4C}"/>
                </a:ext>
              </a:extLst>
            </p:cNvPr>
            <p:cNvSpPr/>
            <p:nvPr/>
          </p:nvSpPr>
          <p:spPr>
            <a:xfrm>
              <a:off x="8592000" y="665978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Hatszög 142">
              <a:extLst>
                <a:ext uri="{FF2B5EF4-FFF2-40B4-BE49-F238E27FC236}">
                  <a16:creationId xmlns:a16="http://schemas.microsoft.com/office/drawing/2014/main" xmlns="" id="{90478542-D5BA-F29B-F797-728D48DE04AD}"/>
                </a:ext>
              </a:extLst>
            </p:cNvPr>
            <p:cNvSpPr/>
            <p:nvPr/>
          </p:nvSpPr>
          <p:spPr>
            <a:xfrm>
              <a:off x="9755640" y="6022817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Hatszög 144">
              <a:extLst>
                <a:ext uri="{FF2B5EF4-FFF2-40B4-BE49-F238E27FC236}">
                  <a16:creationId xmlns:a16="http://schemas.microsoft.com/office/drawing/2014/main" xmlns="" id="{CD6D88A5-45D6-E0B9-5775-899EB3C159EF}"/>
                </a:ext>
              </a:extLst>
            </p:cNvPr>
            <p:cNvSpPr/>
            <p:nvPr/>
          </p:nvSpPr>
          <p:spPr>
            <a:xfrm>
              <a:off x="10918320" y="538585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6" name="Hatszög 145">
              <a:extLst>
                <a:ext uri="{FF2B5EF4-FFF2-40B4-BE49-F238E27FC236}">
                  <a16:creationId xmlns:a16="http://schemas.microsoft.com/office/drawing/2014/main" xmlns="" id="{CB722F24-FDE1-8E17-9224-C471ED17BEC0}"/>
                </a:ext>
              </a:extLst>
            </p:cNvPr>
            <p:cNvSpPr/>
            <p:nvPr/>
          </p:nvSpPr>
          <p:spPr>
            <a:xfrm>
              <a:off x="1091832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7" name="Hatszög 146">
              <a:extLst>
                <a:ext uri="{FF2B5EF4-FFF2-40B4-BE49-F238E27FC236}">
                  <a16:creationId xmlns:a16="http://schemas.microsoft.com/office/drawing/2014/main" xmlns="" id="{DC8B4842-AA53-E2BD-91FA-C600D274011E}"/>
                </a:ext>
              </a:extLst>
            </p:cNvPr>
            <p:cNvSpPr/>
            <p:nvPr/>
          </p:nvSpPr>
          <p:spPr>
            <a:xfrm>
              <a:off x="120791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" name="Cím 3">
            <a:extLst>
              <a:ext uri="{FF2B5EF4-FFF2-40B4-BE49-F238E27FC236}">
                <a16:creationId xmlns:a16="http://schemas.microsoft.com/office/drawing/2014/main" xmlns="" id="{51FFFCD6-A393-16C0-220C-E55DA4BA8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0920" y="874784"/>
            <a:ext cx="7537440" cy="4205216"/>
          </a:xfrm>
        </p:spPr>
        <p:txBody>
          <a:bodyPr anchor="ctr">
            <a:normAutofit/>
          </a:bodyPr>
          <a:lstStyle/>
          <a:p>
            <a:r>
              <a:rPr lang="hu-HU" dirty="0">
                <a:solidFill>
                  <a:srgbClr val="3F72AF"/>
                </a:solidFill>
              </a:rPr>
              <a:t>Vasúti Igazgatási Központi Informatikai Rendszer</a:t>
            </a:r>
            <a:br>
              <a:rPr lang="hu-HU" dirty="0">
                <a:solidFill>
                  <a:srgbClr val="3F72AF"/>
                </a:solidFill>
              </a:rPr>
            </a:br>
            <a:r>
              <a:rPr lang="hu-HU" dirty="0">
                <a:solidFill>
                  <a:srgbClr val="3F72AF"/>
                </a:solidFill>
              </a:rPr>
              <a:t>bemutató</a:t>
            </a:r>
          </a:p>
        </p:txBody>
      </p:sp>
      <p:sp>
        <p:nvSpPr>
          <p:cNvPr id="5" name="Alcím 4">
            <a:extLst>
              <a:ext uri="{FF2B5EF4-FFF2-40B4-BE49-F238E27FC236}">
                <a16:creationId xmlns:a16="http://schemas.microsoft.com/office/drawing/2014/main" xmlns="" id="{70F3EF27-8C25-2AFE-6C88-74B0616F1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2875" y="5886202"/>
            <a:ext cx="3391805" cy="733528"/>
          </a:xfrm>
        </p:spPr>
        <p:txBody>
          <a:bodyPr anchor="ctr">
            <a:normAutofit lnSpcReduction="10000"/>
          </a:bodyPr>
          <a:lstStyle/>
          <a:p>
            <a:pPr algn="r"/>
            <a:r>
              <a:rPr lang="hu-HU" dirty="0">
                <a:solidFill>
                  <a:srgbClr val="3F72AF"/>
                </a:solidFill>
              </a:rPr>
              <a:t>Készítette: Sallói Bálint,</a:t>
            </a:r>
            <a:br>
              <a:rPr lang="hu-HU" dirty="0">
                <a:solidFill>
                  <a:srgbClr val="3F72AF"/>
                </a:solidFill>
              </a:rPr>
            </a:br>
            <a:r>
              <a:rPr lang="hu-HU" dirty="0">
                <a:solidFill>
                  <a:srgbClr val="3F72AF"/>
                </a:solidFill>
              </a:rPr>
              <a:t>Lakatos Norbert</a:t>
            </a:r>
          </a:p>
        </p:txBody>
      </p:sp>
    </p:spTree>
    <p:extLst>
      <p:ext uri="{BB962C8B-B14F-4D97-AF65-F5344CB8AC3E}">
        <p14:creationId xmlns:p14="http://schemas.microsoft.com/office/powerpoint/2010/main" xmlns="" val="3055724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xmlns="" id="{B90A631A-AF10-40DD-3D40-9451F9544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720000" y="-1046595"/>
            <a:ext cx="14239140" cy="8957109"/>
            <a:chOff x="-720000" y="-1046595"/>
            <a:chExt cx="14239140" cy="8957109"/>
          </a:xfr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grpSpPr>
        <p:sp>
          <p:nvSpPr>
            <p:cNvPr id="2" name="Hatszög 1">
              <a:extLst>
                <a:ext uri="{FF2B5EF4-FFF2-40B4-BE49-F238E27FC236}">
                  <a16:creationId xmlns:a16="http://schemas.microsoft.com/office/drawing/2014/main" xmlns="" id="{18997AA0-3A7E-7E96-1D4A-8FFA02C16F39}"/>
                </a:ext>
              </a:extLst>
            </p:cNvPr>
            <p:cNvSpPr/>
            <p:nvPr/>
          </p:nvSpPr>
          <p:spPr>
            <a:xfrm>
              <a:off x="-720000" y="280800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Hatszög 76">
              <a:extLst>
                <a:ext uri="{FF2B5EF4-FFF2-40B4-BE49-F238E27FC236}">
                  <a16:creationId xmlns:a16="http://schemas.microsoft.com/office/drawing/2014/main" xmlns="" id="{7F3D85B5-ED38-0ED5-2449-F816FC97A653}"/>
                </a:ext>
              </a:extLst>
            </p:cNvPr>
            <p:cNvSpPr/>
            <p:nvPr/>
          </p:nvSpPr>
          <p:spPr>
            <a:xfrm>
              <a:off x="-720000" y="152313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Hatszög 78">
              <a:extLst>
                <a:ext uri="{FF2B5EF4-FFF2-40B4-BE49-F238E27FC236}">
                  <a16:creationId xmlns:a16="http://schemas.microsoft.com/office/drawing/2014/main" xmlns="" id="{1F0CDE07-ED88-1C2D-56C0-30E75E2E2992}"/>
                </a:ext>
              </a:extLst>
            </p:cNvPr>
            <p:cNvSpPr/>
            <p:nvPr/>
          </p:nvSpPr>
          <p:spPr>
            <a:xfrm>
              <a:off x="-720000" y="23827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1" name="Hatszög 80">
              <a:extLst>
                <a:ext uri="{FF2B5EF4-FFF2-40B4-BE49-F238E27FC236}">
                  <a16:creationId xmlns:a16="http://schemas.microsoft.com/office/drawing/2014/main" xmlns="" id="{145AF8AA-676F-72A0-241B-A7395FC2E8DE}"/>
                </a:ext>
              </a:extLst>
            </p:cNvPr>
            <p:cNvSpPr/>
            <p:nvPr/>
          </p:nvSpPr>
          <p:spPr>
            <a:xfrm>
              <a:off x="-720000" y="-1046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Hatszög 81">
              <a:extLst>
                <a:ext uri="{FF2B5EF4-FFF2-40B4-BE49-F238E27FC236}">
                  <a16:creationId xmlns:a16="http://schemas.microsoft.com/office/drawing/2014/main" xmlns="" id="{5CFCC3A6-F8EE-6943-5EB6-A900A6A1FCCA}"/>
                </a:ext>
              </a:extLst>
            </p:cNvPr>
            <p:cNvSpPr/>
            <p:nvPr/>
          </p:nvSpPr>
          <p:spPr>
            <a:xfrm>
              <a:off x="-720000" y="409286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3" name="Hatszög 82">
              <a:extLst>
                <a:ext uri="{FF2B5EF4-FFF2-40B4-BE49-F238E27FC236}">
                  <a16:creationId xmlns:a16="http://schemas.microsoft.com/office/drawing/2014/main" xmlns="" id="{B30B6DB1-A37B-6FA6-E0DA-DEF19B0ECB5D}"/>
                </a:ext>
              </a:extLst>
            </p:cNvPr>
            <p:cNvSpPr/>
            <p:nvPr/>
          </p:nvSpPr>
          <p:spPr>
            <a:xfrm>
              <a:off x="-720000" y="537773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4" name="Hatszög 83">
              <a:extLst>
                <a:ext uri="{FF2B5EF4-FFF2-40B4-BE49-F238E27FC236}">
                  <a16:creationId xmlns:a16="http://schemas.microsoft.com/office/drawing/2014/main" xmlns="" id="{758E10BB-B772-3604-C8A5-368856C523AF}"/>
                </a:ext>
              </a:extLst>
            </p:cNvPr>
            <p:cNvSpPr/>
            <p:nvPr/>
          </p:nvSpPr>
          <p:spPr>
            <a:xfrm>
              <a:off x="-720000" y="6662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6" name="Hatszög 85">
              <a:extLst>
                <a:ext uri="{FF2B5EF4-FFF2-40B4-BE49-F238E27FC236}">
                  <a16:creationId xmlns:a16="http://schemas.microsoft.com/office/drawing/2014/main" xmlns="" id="{B103EC94-ACA9-30AA-9E27-EEB7721906A4}"/>
                </a:ext>
              </a:extLst>
            </p:cNvPr>
            <p:cNvSpPr/>
            <p:nvPr/>
          </p:nvSpPr>
          <p:spPr>
            <a:xfrm>
              <a:off x="443640" y="4745618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7" name="Hatszög 86">
              <a:extLst>
                <a:ext uri="{FF2B5EF4-FFF2-40B4-BE49-F238E27FC236}">
                  <a16:creationId xmlns:a16="http://schemas.microsoft.com/office/drawing/2014/main" xmlns="" id="{6F1EB0F7-B0CF-92C1-D0B4-AA7FC799C667}"/>
                </a:ext>
              </a:extLst>
            </p:cNvPr>
            <p:cNvSpPr/>
            <p:nvPr/>
          </p:nvSpPr>
          <p:spPr>
            <a:xfrm>
              <a:off x="4436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Hatszög 120">
              <a:extLst>
                <a:ext uri="{FF2B5EF4-FFF2-40B4-BE49-F238E27FC236}">
                  <a16:creationId xmlns:a16="http://schemas.microsoft.com/office/drawing/2014/main" xmlns="" id="{A86E29F3-5D54-3792-BBC9-74645B42FD1C}"/>
                </a:ext>
              </a:extLst>
            </p:cNvPr>
            <p:cNvSpPr/>
            <p:nvPr/>
          </p:nvSpPr>
          <p:spPr>
            <a:xfrm>
              <a:off x="160728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Hatszög 141">
              <a:extLst>
                <a:ext uri="{FF2B5EF4-FFF2-40B4-BE49-F238E27FC236}">
                  <a16:creationId xmlns:a16="http://schemas.microsoft.com/office/drawing/2014/main" xmlns="" id="{EDAA0444-71EF-71B4-F06A-24399132EF4C}"/>
                </a:ext>
              </a:extLst>
            </p:cNvPr>
            <p:cNvSpPr/>
            <p:nvPr/>
          </p:nvSpPr>
          <p:spPr>
            <a:xfrm>
              <a:off x="8592000" y="665978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Hatszög 142">
              <a:extLst>
                <a:ext uri="{FF2B5EF4-FFF2-40B4-BE49-F238E27FC236}">
                  <a16:creationId xmlns:a16="http://schemas.microsoft.com/office/drawing/2014/main" xmlns="" id="{90478542-D5BA-F29B-F797-728D48DE04AD}"/>
                </a:ext>
              </a:extLst>
            </p:cNvPr>
            <p:cNvSpPr/>
            <p:nvPr/>
          </p:nvSpPr>
          <p:spPr>
            <a:xfrm>
              <a:off x="9755640" y="6022817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Hatszög 144">
              <a:extLst>
                <a:ext uri="{FF2B5EF4-FFF2-40B4-BE49-F238E27FC236}">
                  <a16:creationId xmlns:a16="http://schemas.microsoft.com/office/drawing/2014/main" xmlns="" id="{CD6D88A5-45D6-E0B9-5775-899EB3C159EF}"/>
                </a:ext>
              </a:extLst>
            </p:cNvPr>
            <p:cNvSpPr/>
            <p:nvPr/>
          </p:nvSpPr>
          <p:spPr>
            <a:xfrm>
              <a:off x="10918320" y="538585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/>
                <a:t>18</a:t>
              </a:r>
              <a:endParaRPr lang="hu-HU" dirty="0"/>
            </a:p>
          </p:txBody>
        </p:sp>
        <p:sp>
          <p:nvSpPr>
            <p:cNvPr id="146" name="Hatszög 145">
              <a:extLst>
                <a:ext uri="{FF2B5EF4-FFF2-40B4-BE49-F238E27FC236}">
                  <a16:creationId xmlns:a16="http://schemas.microsoft.com/office/drawing/2014/main" xmlns="" id="{CB722F24-FDE1-8E17-9224-C471ED17BEC0}"/>
                </a:ext>
              </a:extLst>
            </p:cNvPr>
            <p:cNvSpPr/>
            <p:nvPr/>
          </p:nvSpPr>
          <p:spPr>
            <a:xfrm>
              <a:off x="1091832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7" name="Hatszög 146">
              <a:extLst>
                <a:ext uri="{FF2B5EF4-FFF2-40B4-BE49-F238E27FC236}">
                  <a16:creationId xmlns:a16="http://schemas.microsoft.com/office/drawing/2014/main" xmlns="" id="{DC8B4842-AA53-E2BD-91FA-C600D274011E}"/>
                </a:ext>
              </a:extLst>
            </p:cNvPr>
            <p:cNvSpPr/>
            <p:nvPr/>
          </p:nvSpPr>
          <p:spPr>
            <a:xfrm>
              <a:off x="120791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" name="Cím 3">
            <a:extLst>
              <a:ext uri="{FF2B5EF4-FFF2-40B4-BE49-F238E27FC236}">
                <a16:creationId xmlns:a16="http://schemas.microsoft.com/office/drawing/2014/main" xmlns="" id="{A339D64C-8D91-B16E-553D-1CF017789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hu-HU" dirty="0">
                <a:solidFill>
                  <a:srgbClr val="3F72AF"/>
                </a:solidFill>
              </a:rPr>
              <a:t>Business </a:t>
            </a:r>
            <a:r>
              <a:rPr lang="hu-HU" dirty="0" err="1">
                <a:solidFill>
                  <a:srgbClr val="3F72AF"/>
                </a:solidFill>
              </a:rPr>
              <a:t>Intelligence</a:t>
            </a:r>
            <a:r>
              <a:rPr lang="hu-HU" dirty="0">
                <a:solidFill>
                  <a:srgbClr val="3F72AF"/>
                </a:solidFill>
              </a:rPr>
              <a:t> (BI)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xmlns="" id="{B5CA2615-5138-6C3F-C126-2298997D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820" y="1825625"/>
            <a:ext cx="9472980" cy="4351338"/>
          </a:xfrm>
        </p:spPr>
        <p:txBody>
          <a:bodyPr/>
          <a:lstStyle/>
          <a:p>
            <a:r>
              <a:rPr lang="hu-HU" dirty="0">
                <a:solidFill>
                  <a:srgbClr val="3F72AF"/>
                </a:solidFill>
              </a:rPr>
              <a:t>Hatósági engedélyek</a:t>
            </a:r>
          </a:p>
          <a:p>
            <a:r>
              <a:rPr lang="hu-HU" dirty="0">
                <a:solidFill>
                  <a:srgbClr val="3F72AF"/>
                </a:solidFill>
              </a:rPr>
              <a:t>Infrastruktúra nyilvántartás</a:t>
            </a:r>
          </a:p>
          <a:p>
            <a:r>
              <a:rPr lang="hu-HU" dirty="0">
                <a:solidFill>
                  <a:srgbClr val="3F72AF"/>
                </a:solidFill>
              </a:rPr>
              <a:t>Jármű nyilvántartás</a:t>
            </a:r>
          </a:p>
          <a:p>
            <a:r>
              <a:rPr lang="hu-HU" dirty="0">
                <a:solidFill>
                  <a:srgbClr val="3F72AF"/>
                </a:solidFill>
              </a:rPr>
              <a:t>Tervtár</a:t>
            </a:r>
          </a:p>
        </p:txBody>
      </p:sp>
    </p:spTree>
    <p:extLst>
      <p:ext uri="{BB962C8B-B14F-4D97-AF65-F5344CB8AC3E}">
        <p14:creationId xmlns:p14="http://schemas.microsoft.com/office/powerpoint/2010/main" xmlns="" val="245007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xmlns="" id="{B90A631A-AF10-40DD-3D40-9451F9544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720000" y="-1046595"/>
            <a:ext cx="14239140" cy="8957109"/>
            <a:chOff x="-720000" y="-1046595"/>
            <a:chExt cx="14239140" cy="8957109"/>
          </a:xfr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grpSpPr>
        <p:sp>
          <p:nvSpPr>
            <p:cNvPr id="2" name="Hatszög 1">
              <a:extLst>
                <a:ext uri="{FF2B5EF4-FFF2-40B4-BE49-F238E27FC236}">
                  <a16:creationId xmlns:a16="http://schemas.microsoft.com/office/drawing/2014/main" xmlns="" id="{18997AA0-3A7E-7E96-1D4A-8FFA02C16F39}"/>
                </a:ext>
              </a:extLst>
            </p:cNvPr>
            <p:cNvSpPr/>
            <p:nvPr/>
          </p:nvSpPr>
          <p:spPr>
            <a:xfrm>
              <a:off x="-720000" y="280800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Hatszög 76">
              <a:extLst>
                <a:ext uri="{FF2B5EF4-FFF2-40B4-BE49-F238E27FC236}">
                  <a16:creationId xmlns:a16="http://schemas.microsoft.com/office/drawing/2014/main" xmlns="" id="{7F3D85B5-ED38-0ED5-2449-F816FC97A653}"/>
                </a:ext>
              </a:extLst>
            </p:cNvPr>
            <p:cNvSpPr/>
            <p:nvPr/>
          </p:nvSpPr>
          <p:spPr>
            <a:xfrm>
              <a:off x="-720000" y="152313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Hatszög 78">
              <a:extLst>
                <a:ext uri="{FF2B5EF4-FFF2-40B4-BE49-F238E27FC236}">
                  <a16:creationId xmlns:a16="http://schemas.microsoft.com/office/drawing/2014/main" xmlns="" id="{1F0CDE07-ED88-1C2D-56C0-30E75E2E2992}"/>
                </a:ext>
              </a:extLst>
            </p:cNvPr>
            <p:cNvSpPr/>
            <p:nvPr/>
          </p:nvSpPr>
          <p:spPr>
            <a:xfrm>
              <a:off x="-720000" y="23827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1" name="Hatszög 80">
              <a:extLst>
                <a:ext uri="{FF2B5EF4-FFF2-40B4-BE49-F238E27FC236}">
                  <a16:creationId xmlns:a16="http://schemas.microsoft.com/office/drawing/2014/main" xmlns="" id="{145AF8AA-676F-72A0-241B-A7395FC2E8DE}"/>
                </a:ext>
              </a:extLst>
            </p:cNvPr>
            <p:cNvSpPr/>
            <p:nvPr/>
          </p:nvSpPr>
          <p:spPr>
            <a:xfrm>
              <a:off x="-720000" y="-1046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Hatszög 81">
              <a:extLst>
                <a:ext uri="{FF2B5EF4-FFF2-40B4-BE49-F238E27FC236}">
                  <a16:creationId xmlns:a16="http://schemas.microsoft.com/office/drawing/2014/main" xmlns="" id="{5CFCC3A6-F8EE-6943-5EB6-A900A6A1FCCA}"/>
                </a:ext>
              </a:extLst>
            </p:cNvPr>
            <p:cNvSpPr/>
            <p:nvPr/>
          </p:nvSpPr>
          <p:spPr>
            <a:xfrm>
              <a:off x="-720000" y="409286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3" name="Hatszög 82">
              <a:extLst>
                <a:ext uri="{FF2B5EF4-FFF2-40B4-BE49-F238E27FC236}">
                  <a16:creationId xmlns:a16="http://schemas.microsoft.com/office/drawing/2014/main" xmlns="" id="{B30B6DB1-A37B-6FA6-E0DA-DEF19B0ECB5D}"/>
                </a:ext>
              </a:extLst>
            </p:cNvPr>
            <p:cNvSpPr/>
            <p:nvPr/>
          </p:nvSpPr>
          <p:spPr>
            <a:xfrm>
              <a:off x="-720000" y="537773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4" name="Hatszög 83">
              <a:extLst>
                <a:ext uri="{FF2B5EF4-FFF2-40B4-BE49-F238E27FC236}">
                  <a16:creationId xmlns:a16="http://schemas.microsoft.com/office/drawing/2014/main" xmlns="" id="{758E10BB-B772-3604-C8A5-368856C523AF}"/>
                </a:ext>
              </a:extLst>
            </p:cNvPr>
            <p:cNvSpPr/>
            <p:nvPr/>
          </p:nvSpPr>
          <p:spPr>
            <a:xfrm>
              <a:off x="-720000" y="6662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6" name="Hatszög 85">
              <a:extLst>
                <a:ext uri="{FF2B5EF4-FFF2-40B4-BE49-F238E27FC236}">
                  <a16:creationId xmlns:a16="http://schemas.microsoft.com/office/drawing/2014/main" xmlns="" id="{B103EC94-ACA9-30AA-9E27-EEB7721906A4}"/>
                </a:ext>
              </a:extLst>
            </p:cNvPr>
            <p:cNvSpPr/>
            <p:nvPr/>
          </p:nvSpPr>
          <p:spPr>
            <a:xfrm>
              <a:off x="443640" y="4745618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7" name="Hatszög 86">
              <a:extLst>
                <a:ext uri="{FF2B5EF4-FFF2-40B4-BE49-F238E27FC236}">
                  <a16:creationId xmlns:a16="http://schemas.microsoft.com/office/drawing/2014/main" xmlns="" id="{6F1EB0F7-B0CF-92C1-D0B4-AA7FC799C667}"/>
                </a:ext>
              </a:extLst>
            </p:cNvPr>
            <p:cNvSpPr/>
            <p:nvPr/>
          </p:nvSpPr>
          <p:spPr>
            <a:xfrm>
              <a:off x="4436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Hatszög 120">
              <a:extLst>
                <a:ext uri="{FF2B5EF4-FFF2-40B4-BE49-F238E27FC236}">
                  <a16:creationId xmlns:a16="http://schemas.microsoft.com/office/drawing/2014/main" xmlns="" id="{A86E29F3-5D54-3792-BBC9-74645B42FD1C}"/>
                </a:ext>
              </a:extLst>
            </p:cNvPr>
            <p:cNvSpPr/>
            <p:nvPr/>
          </p:nvSpPr>
          <p:spPr>
            <a:xfrm>
              <a:off x="160728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Hatszög 141">
              <a:extLst>
                <a:ext uri="{FF2B5EF4-FFF2-40B4-BE49-F238E27FC236}">
                  <a16:creationId xmlns:a16="http://schemas.microsoft.com/office/drawing/2014/main" xmlns="" id="{EDAA0444-71EF-71B4-F06A-24399132EF4C}"/>
                </a:ext>
              </a:extLst>
            </p:cNvPr>
            <p:cNvSpPr/>
            <p:nvPr/>
          </p:nvSpPr>
          <p:spPr>
            <a:xfrm>
              <a:off x="8592000" y="665978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Hatszög 142">
              <a:extLst>
                <a:ext uri="{FF2B5EF4-FFF2-40B4-BE49-F238E27FC236}">
                  <a16:creationId xmlns:a16="http://schemas.microsoft.com/office/drawing/2014/main" xmlns="" id="{90478542-D5BA-F29B-F797-728D48DE04AD}"/>
                </a:ext>
              </a:extLst>
            </p:cNvPr>
            <p:cNvSpPr/>
            <p:nvPr/>
          </p:nvSpPr>
          <p:spPr>
            <a:xfrm>
              <a:off x="9755640" y="6022817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Hatszög 144">
              <a:extLst>
                <a:ext uri="{FF2B5EF4-FFF2-40B4-BE49-F238E27FC236}">
                  <a16:creationId xmlns:a16="http://schemas.microsoft.com/office/drawing/2014/main" xmlns="" id="{CD6D88A5-45D6-E0B9-5775-899EB3C159EF}"/>
                </a:ext>
              </a:extLst>
            </p:cNvPr>
            <p:cNvSpPr/>
            <p:nvPr/>
          </p:nvSpPr>
          <p:spPr>
            <a:xfrm>
              <a:off x="10918320" y="538585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/>
                <a:t>19</a:t>
              </a:r>
              <a:endParaRPr lang="hu-HU" dirty="0"/>
            </a:p>
          </p:txBody>
        </p:sp>
        <p:sp>
          <p:nvSpPr>
            <p:cNvPr id="146" name="Hatszög 145">
              <a:extLst>
                <a:ext uri="{FF2B5EF4-FFF2-40B4-BE49-F238E27FC236}">
                  <a16:creationId xmlns:a16="http://schemas.microsoft.com/office/drawing/2014/main" xmlns="" id="{CB722F24-FDE1-8E17-9224-C471ED17BEC0}"/>
                </a:ext>
              </a:extLst>
            </p:cNvPr>
            <p:cNvSpPr/>
            <p:nvPr/>
          </p:nvSpPr>
          <p:spPr>
            <a:xfrm>
              <a:off x="1091832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7" name="Hatszög 146">
              <a:extLst>
                <a:ext uri="{FF2B5EF4-FFF2-40B4-BE49-F238E27FC236}">
                  <a16:creationId xmlns:a16="http://schemas.microsoft.com/office/drawing/2014/main" xmlns="" id="{DC8B4842-AA53-E2BD-91FA-C600D274011E}"/>
                </a:ext>
              </a:extLst>
            </p:cNvPr>
            <p:cNvSpPr/>
            <p:nvPr/>
          </p:nvSpPr>
          <p:spPr>
            <a:xfrm>
              <a:off x="120791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" name="Cím 3">
            <a:extLst>
              <a:ext uri="{FF2B5EF4-FFF2-40B4-BE49-F238E27FC236}">
                <a16:creationId xmlns:a16="http://schemas.microsoft.com/office/drawing/2014/main" xmlns="" id="{A339D64C-8D91-B16E-553D-1CF017789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hu-HU" dirty="0">
                <a:solidFill>
                  <a:srgbClr val="3F72AF"/>
                </a:solidFill>
              </a:rPr>
              <a:t>Jármű nyilvántartás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xmlns="" id="{5275DD4C-1574-E679-1FC5-4B3A7DA1BB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5144" y="1396003"/>
            <a:ext cx="9441712" cy="53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366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D315EF0-3F31-6E7B-1135-03DE4406D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xmlns="" id="{2DECFCC2-6531-8089-4EE0-349E30727D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720000" y="-1046595"/>
            <a:ext cx="14239140" cy="8957109"/>
            <a:chOff x="-720000" y="-1046595"/>
            <a:chExt cx="14239140" cy="8957109"/>
          </a:xfrm>
          <a:blipFill>
            <a:blip r:embed="rId2"/>
            <a:stretch>
              <a:fillRect/>
            </a:stretch>
          </a:blipFill>
        </p:grpSpPr>
        <p:sp>
          <p:nvSpPr>
            <p:cNvPr id="2" name="Hatszög 1">
              <a:extLst>
                <a:ext uri="{FF2B5EF4-FFF2-40B4-BE49-F238E27FC236}">
                  <a16:creationId xmlns:a16="http://schemas.microsoft.com/office/drawing/2014/main" xmlns="" id="{2EF73589-82A9-26E0-AF0D-47A1F87E4162}"/>
                </a:ext>
              </a:extLst>
            </p:cNvPr>
            <p:cNvSpPr/>
            <p:nvPr/>
          </p:nvSpPr>
          <p:spPr>
            <a:xfrm>
              <a:off x="-720000" y="280800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Hatszög 76">
              <a:extLst>
                <a:ext uri="{FF2B5EF4-FFF2-40B4-BE49-F238E27FC236}">
                  <a16:creationId xmlns:a16="http://schemas.microsoft.com/office/drawing/2014/main" xmlns="" id="{FF624335-B51E-C5F9-467C-82303D6466EC}"/>
                </a:ext>
              </a:extLst>
            </p:cNvPr>
            <p:cNvSpPr/>
            <p:nvPr/>
          </p:nvSpPr>
          <p:spPr>
            <a:xfrm>
              <a:off x="-720000" y="152313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8" name="Hatszög 77">
              <a:extLst>
                <a:ext uri="{FF2B5EF4-FFF2-40B4-BE49-F238E27FC236}">
                  <a16:creationId xmlns:a16="http://schemas.microsoft.com/office/drawing/2014/main" xmlns="" id="{4C678D55-112A-E88B-9B16-7370A5883E92}"/>
                </a:ext>
              </a:extLst>
            </p:cNvPr>
            <p:cNvSpPr/>
            <p:nvPr/>
          </p:nvSpPr>
          <p:spPr>
            <a:xfrm>
              <a:off x="443640" y="2175888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Hatszög 78">
              <a:extLst>
                <a:ext uri="{FF2B5EF4-FFF2-40B4-BE49-F238E27FC236}">
                  <a16:creationId xmlns:a16="http://schemas.microsoft.com/office/drawing/2014/main" xmlns="" id="{B714AAEE-539D-5E6A-28C7-5C9BA64DA8C8}"/>
                </a:ext>
              </a:extLst>
            </p:cNvPr>
            <p:cNvSpPr/>
            <p:nvPr/>
          </p:nvSpPr>
          <p:spPr>
            <a:xfrm>
              <a:off x="-720000" y="23827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0" name="Hatszög 79">
              <a:extLst>
                <a:ext uri="{FF2B5EF4-FFF2-40B4-BE49-F238E27FC236}">
                  <a16:creationId xmlns:a16="http://schemas.microsoft.com/office/drawing/2014/main" xmlns="" id="{EF1A41B3-CA16-0FD2-8698-369D9F768958}"/>
                </a:ext>
              </a:extLst>
            </p:cNvPr>
            <p:cNvSpPr/>
            <p:nvPr/>
          </p:nvSpPr>
          <p:spPr>
            <a:xfrm>
              <a:off x="443640" y="89102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1" name="Hatszög 80">
              <a:extLst>
                <a:ext uri="{FF2B5EF4-FFF2-40B4-BE49-F238E27FC236}">
                  <a16:creationId xmlns:a16="http://schemas.microsoft.com/office/drawing/2014/main" xmlns="" id="{358C28B9-9487-1913-0D5D-339B1D282F04}"/>
                </a:ext>
              </a:extLst>
            </p:cNvPr>
            <p:cNvSpPr/>
            <p:nvPr/>
          </p:nvSpPr>
          <p:spPr>
            <a:xfrm>
              <a:off x="-720000" y="-1046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Hatszög 81">
              <a:extLst>
                <a:ext uri="{FF2B5EF4-FFF2-40B4-BE49-F238E27FC236}">
                  <a16:creationId xmlns:a16="http://schemas.microsoft.com/office/drawing/2014/main" xmlns="" id="{C6C3741B-F1F1-44EB-161F-609DD305F1CC}"/>
                </a:ext>
              </a:extLst>
            </p:cNvPr>
            <p:cNvSpPr/>
            <p:nvPr/>
          </p:nvSpPr>
          <p:spPr>
            <a:xfrm>
              <a:off x="-720000" y="409286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3" name="Hatszög 82">
              <a:extLst>
                <a:ext uri="{FF2B5EF4-FFF2-40B4-BE49-F238E27FC236}">
                  <a16:creationId xmlns:a16="http://schemas.microsoft.com/office/drawing/2014/main" xmlns="" id="{236369A9-6865-A49F-6556-BC0A9525660B}"/>
                </a:ext>
              </a:extLst>
            </p:cNvPr>
            <p:cNvSpPr/>
            <p:nvPr/>
          </p:nvSpPr>
          <p:spPr>
            <a:xfrm>
              <a:off x="-720000" y="537773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4" name="Hatszög 83">
              <a:extLst>
                <a:ext uri="{FF2B5EF4-FFF2-40B4-BE49-F238E27FC236}">
                  <a16:creationId xmlns:a16="http://schemas.microsoft.com/office/drawing/2014/main" xmlns="" id="{05715D1F-CAC4-0562-F2AB-60F94B588C54}"/>
                </a:ext>
              </a:extLst>
            </p:cNvPr>
            <p:cNvSpPr/>
            <p:nvPr/>
          </p:nvSpPr>
          <p:spPr>
            <a:xfrm>
              <a:off x="-720000" y="6662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5" name="Hatszög 84">
              <a:extLst>
                <a:ext uri="{FF2B5EF4-FFF2-40B4-BE49-F238E27FC236}">
                  <a16:creationId xmlns:a16="http://schemas.microsoft.com/office/drawing/2014/main" xmlns="" id="{8FB485EA-8B40-B5F9-84BA-0C39020A123A}"/>
                </a:ext>
              </a:extLst>
            </p:cNvPr>
            <p:cNvSpPr/>
            <p:nvPr/>
          </p:nvSpPr>
          <p:spPr>
            <a:xfrm>
              <a:off x="443640" y="346075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6" name="Hatszög 85">
              <a:extLst>
                <a:ext uri="{FF2B5EF4-FFF2-40B4-BE49-F238E27FC236}">
                  <a16:creationId xmlns:a16="http://schemas.microsoft.com/office/drawing/2014/main" xmlns="" id="{D00422C8-5800-F9ED-86FB-5C438FDB52DA}"/>
                </a:ext>
              </a:extLst>
            </p:cNvPr>
            <p:cNvSpPr/>
            <p:nvPr/>
          </p:nvSpPr>
          <p:spPr>
            <a:xfrm>
              <a:off x="443640" y="4745618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7" name="Hatszög 86">
              <a:extLst>
                <a:ext uri="{FF2B5EF4-FFF2-40B4-BE49-F238E27FC236}">
                  <a16:creationId xmlns:a16="http://schemas.microsoft.com/office/drawing/2014/main" xmlns="" id="{D60142CC-1F72-D60C-F616-7DE1CF8F6B9E}"/>
                </a:ext>
              </a:extLst>
            </p:cNvPr>
            <p:cNvSpPr/>
            <p:nvPr/>
          </p:nvSpPr>
          <p:spPr>
            <a:xfrm>
              <a:off x="4436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8" name="Hatszög 117">
              <a:extLst>
                <a:ext uri="{FF2B5EF4-FFF2-40B4-BE49-F238E27FC236}">
                  <a16:creationId xmlns:a16="http://schemas.microsoft.com/office/drawing/2014/main" xmlns="" id="{D315D30E-7CCA-3854-FE6B-729580427340}"/>
                </a:ext>
              </a:extLst>
            </p:cNvPr>
            <p:cNvSpPr/>
            <p:nvPr/>
          </p:nvSpPr>
          <p:spPr>
            <a:xfrm>
              <a:off x="1607280" y="2818321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9" name="Hatszög 118">
              <a:extLst>
                <a:ext uri="{FF2B5EF4-FFF2-40B4-BE49-F238E27FC236}">
                  <a16:creationId xmlns:a16="http://schemas.microsoft.com/office/drawing/2014/main" xmlns="" id="{1402A50E-11B6-B552-6650-6792EA85854A}"/>
                </a:ext>
              </a:extLst>
            </p:cNvPr>
            <p:cNvSpPr/>
            <p:nvPr/>
          </p:nvSpPr>
          <p:spPr>
            <a:xfrm>
              <a:off x="1607280" y="4104459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0" name="Hatszög 119">
              <a:extLst>
                <a:ext uri="{FF2B5EF4-FFF2-40B4-BE49-F238E27FC236}">
                  <a16:creationId xmlns:a16="http://schemas.microsoft.com/office/drawing/2014/main" xmlns="" id="{BE512A1F-D296-9D10-0684-88683DCFB897}"/>
                </a:ext>
              </a:extLst>
            </p:cNvPr>
            <p:cNvSpPr/>
            <p:nvPr/>
          </p:nvSpPr>
          <p:spPr>
            <a:xfrm>
              <a:off x="1607280" y="5388051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Hatszög 120">
              <a:extLst>
                <a:ext uri="{FF2B5EF4-FFF2-40B4-BE49-F238E27FC236}">
                  <a16:creationId xmlns:a16="http://schemas.microsoft.com/office/drawing/2014/main" xmlns="" id="{A92F426E-F4AD-98F1-7C87-84F9A6376355}"/>
                </a:ext>
              </a:extLst>
            </p:cNvPr>
            <p:cNvSpPr/>
            <p:nvPr/>
          </p:nvSpPr>
          <p:spPr>
            <a:xfrm>
              <a:off x="160728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3" name="Hatszög 122">
              <a:extLst>
                <a:ext uri="{FF2B5EF4-FFF2-40B4-BE49-F238E27FC236}">
                  <a16:creationId xmlns:a16="http://schemas.microsoft.com/office/drawing/2014/main" xmlns="" id="{58877C15-4866-CA5B-60FC-0EA8436B7C01}"/>
                </a:ext>
              </a:extLst>
            </p:cNvPr>
            <p:cNvSpPr/>
            <p:nvPr/>
          </p:nvSpPr>
          <p:spPr>
            <a:xfrm>
              <a:off x="2770920" y="4741216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4" name="Hatszög 123">
              <a:extLst>
                <a:ext uri="{FF2B5EF4-FFF2-40B4-BE49-F238E27FC236}">
                  <a16:creationId xmlns:a16="http://schemas.microsoft.com/office/drawing/2014/main" xmlns="" id="{298F8750-CDFF-1E88-DC85-94D1542C1245}"/>
                </a:ext>
              </a:extLst>
            </p:cNvPr>
            <p:cNvSpPr/>
            <p:nvPr/>
          </p:nvSpPr>
          <p:spPr>
            <a:xfrm>
              <a:off x="2770920" y="346075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8" name="Hatszög 137">
              <a:extLst>
                <a:ext uri="{FF2B5EF4-FFF2-40B4-BE49-F238E27FC236}">
                  <a16:creationId xmlns:a16="http://schemas.microsoft.com/office/drawing/2014/main" xmlns="" id="{9213836D-FE4E-2414-AA27-E57DA21D424F}"/>
                </a:ext>
              </a:extLst>
            </p:cNvPr>
            <p:cNvSpPr/>
            <p:nvPr/>
          </p:nvSpPr>
          <p:spPr>
            <a:xfrm>
              <a:off x="626376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Hatszög 141">
              <a:extLst>
                <a:ext uri="{FF2B5EF4-FFF2-40B4-BE49-F238E27FC236}">
                  <a16:creationId xmlns:a16="http://schemas.microsoft.com/office/drawing/2014/main" xmlns="" id="{58846146-5F62-5C5D-5221-9E4BAACF9B34}"/>
                </a:ext>
              </a:extLst>
            </p:cNvPr>
            <p:cNvSpPr/>
            <p:nvPr/>
          </p:nvSpPr>
          <p:spPr>
            <a:xfrm>
              <a:off x="8592000" y="665978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Hatszög 142">
              <a:extLst>
                <a:ext uri="{FF2B5EF4-FFF2-40B4-BE49-F238E27FC236}">
                  <a16:creationId xmlns:a16="http://schemas.microsoft.com/office/drawing/2014/main" xmlns="" id="{EA162CC1-0688-0C93-5D9D-82A6AEA108D2}"/>
                </a:ext>
              </a:extLst>
            </p:cNvPr>
            <p:cNvSpPr/>
            <p:nvPr/>
          </p:nvSpPr>
          <p:spPr>
            <a:xfrm>
              <a:off x="9755640" y="6022817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Hatszög 144">
              <a:extLst>
                <a:ext uri="{FF2B5EF4-FFF2-40B4-BE49-F238E27FC236}">
                  <a16:creationId xmlns:a16="http://schemas.microsoft.com/office/drawing/2014/main" xmlns="" id="{8E50732A-FC99-7172-A433-89A8DED58D35}"/>
                </a:ext>
              </a:extLst>
            </p:cNvPr>
            <p:cNvSpPr/>
            <p:nvPr/>
          </p:nvSpPr>
          <p:spPr>
            <a:xfrm>
              <a:off x="10918320" y="538585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6" name="Hatszög 145">
              <a:extLst>
                <a:ext uri="{FF2B5EF4-FFF2-40B4-BE49-F238E27FC236}">
                  <a16:creationId xmlns:a16="http://schemas.microsoft.com/office/drawing/2014/main" xmlns="" id="{DF5868A8-33A4-ADD9-9B4B-0464DBF46097}"/>
                </a:ext>
              </a:extLst>
            </p:cNvPr>
            <p:cNvSpPr/>
            <p:nvPr/>
          </p:nvSpPr>
          <p:spPr>
            <a:xfrm>
              <a:off x="1091832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7" name="Hatszög 146">
              <a:extLst>
                <a:ext uri="{FF2B5EF4-FFF2-40B4-BE49-F238E27FC236}">
                  <a16:creationId xmlns:a16="http://schemas.microsoft.com/office/drawing/2014/main" xmlns="" id="{9264B765-CE80-D031-9786-7420D1426F87}"/>
                </a:ext>
              </a:extLst>
            </p:cNvPr>
            <p:cNvSpPr/>
            <p:nvPr/>
          </p:nvSpPr>
          <p:spPr>
            <a:xfrm>
              <a:off x="120791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" name="Cím 3">
            <a:extLst>
              <a:ext uri="{FF2B5EF4-FFF2-40B4-BE49-F238E27FC236}">
                <a16:creationId xmlns:a16="http://schemas.microsoft.com/office/drawing/2014/main" xmlns="" id="{46A53B1C-145B-0199-C90A-5D82EF614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0920" y="874784"/>
            <a:ext cx="7537440" cy="4205216"/>
          </a:xfrm>
        </p:spPr>
        <p:txBody>
          <a:bodyPr anchor="ctr">
            <a:normAutofit/>
          </a:bodyPr>
          <a:lstStyle/>
          <a:p>
            <a:r>
              <a:rPr lang="hu-HU" dirty="0">
                <a:solidFill>
                  <a:srgbClr val="3F72AF"/>
                </a:solidFill>
              </a:rPr>
              <a:t>Köszönjük a figyelmet!</a:t>
            </a:r>
          </a:p>
        </p:txBody>
      </p:sp>
    </p:spTree>
    <p:extLst>
      <p:ext uri="{BB962C8B-B14F-4D97-AF65-F5344CB8AC3E}">
        <p14:creationId xmlns:p14="http://schemas.microsoft.com/office/powerpoint/2010/main" xmlns="" val="74553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xmlns="" id="{B90A631A-AF10-40DD-3D40-9451F9544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720000" y="-1046595"/>
            <a:ext cx="14239140" cy="8957109"/>
            <a:chOff x="-720000" y="-1046595"/>
            <a:chExt cx="14239140" cy="8957109"/>
          </a:xfr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grpSpPr>
        <p:sp>
          <p:nvSpPr>
            <p:cNvPr id="2" name="Hatszög 1">
              <a:extLst>
                <a:ext uri="{FF2B5EF4-FFF2-40B4-BE49-F238E27FC236}">
                  <a16:creationId xmlns:a16="http://schemas.microsoft.com/office/drawing/2014/main" xmlns="" id="{18997AA0-3A7E-7E96-1D4A-8FFA02C16F39}"/>
                </a:ext>
              </a:extLst>
            </p:cNvPr>
            <p:cNvSpPr/>
            <p:nvPr/>
          </p:nvSpPr>
          <p:spPr>
            <a:xfrm>
              <a:off x="-720000" y="280800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Hatszög 76">
              <a:extLst>
                <a:ext uri="{FF2B5EF4-FFF2-40B4-BE49-F238E27FC236}">
                  <a16:creationId xmlns:a16="http://schemas.microsoft.com/office/drawing/2014/main" xmlns="" id="{7F3D85B5-ED38-0ED5-2449-F816FC97A653}"/>
                </a:ext>
              </a:extLst>
            </p:cNvPr>
            <p:cNvSpPr/>
            <p:nvPr/>
          </p:nvSpPr>
          <p:spPr>
            <a:xfrm>
              <a:off x="-720000" y="152313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Hatszög 78">
              <a:extLst>
                <a:ext uri="{FF2B5EF4-FFF2-40B4-BE49-F238E27FC236}">
                  <a16:creationId xmlns:a16="http://schemas.microsoft.com/office/drawing/2014/main" xmlns="" id="{1F0CDE07-ED88-1C2D-56C0-30E75E2E2992}"/>
                </a:ext>
              </a:extLst>
            </p:cNvPr>
            <p:cNvSpPr/>
            <p:nvPr/>
          </p:nvSpPr>
          <p:spPr>
            <a:xfrm>
              <a:off x="-720000" y="23827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1" name="Hatszög 80">
              <a:extLst>
                <a:ext uri="{FF2B5EF4-FFF2-40B4-BE49-F238E27FC236}">
                  <a16:creationId xmlns:a16="http://schemas.microsoft.com/office/drawing/2014/main" xmlns="" id="{145AF8AA-676F-72A0-241B-A7395FC2E8DE}"/>
                </a:ext>
              </a:extLst>
            </p:cNvPr>
            <p:cNvSpPr/>
            <p:nvPr/>
          </p:nvSpPr>
          <p:spPr>
            <a:xfrm>
              <a:off x="-720000" y="-1046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Hatszög 81">
              <a:extLst>
                <a:ext uri="{FF2B5EF4-FFF2-40B4-BE49-F238E27FC236}">
                  <a16:creationId xmlns:a16="http://schemas.microsoft.com/office/drawing/2014/main" xmlns="" id="{5CFCC3A6-F8EE-6943-5EB6-A900A6A1FCCA}"/>
                </a:ext>
              </a:extLst>
            </p:cNvPr>
            <p:cNvSpPr/>
            <p:nvPr/>
          </p:nvSpPr>
          <p:spPr>
            <a:xfrm>
              <a:off x="-720000" y="409286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3" name="Hatszög 82">
              <a:extLst>
                <a:ext uri="{FF2B5EF4-FFF2-40B4-BE49-F238E27FC236}">
                  <a16:creationId xmlns:a16="http://schemas.microsoft.com/office/drawing/2014/main" xmlns="" id="{B30B6DB1-A37B-6FA6-E0DA-DEF19B0ECB5D}"/>
                </a:ext>
              </a:extLst>
            </p:cNvPr>
            <p:cNvSpPr/>
            <p:nvPr/>
          </p:nvSpPr>
          <p:spPr>
            <a:xfrm>
              <a:off x="-720000" y="537773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4" name="Hatszög 83">
              <a:extLst>
                <a:ext uri="{FF2B5EF4-FFF2-40B4-BE49-F238E27FC236}">
                  <a16:creationId xmlns:a16="http://schemas.microsoft.com/office/drawing/2014/main" xmlns="" id="{758E10BB-B772-3604-C8A5-368856C523AF}"/>
                </a:ext>
              </a:extLst>
            </p:cNvPr>
            <p:cNvSpPr/>
            <p:nvPr/>
          </p:nvSpPr>
          <p:spPr>
            <a:xfrm>
              <a:off x="-720000" y="6662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6" name="Hatszög 85">
              <a:extLst>
                <a:ext uri="{FF2B5EF4-FFF2-40B4-BE49-F238E27FC236}">
                  <a16:creationId xmlns:a16="http://schemas.microsoft.com/office/drawing/2014/main" xmlns="" id="{B103EC94-ACA9-30AA-9E27-EEB7721906A4}"/>
                </a:ext>
              </a:extLst>
            </p:cNvPr>
            <p:cNvSpPr/>
            <p:nvPr/>
          </p:nvSpPr>
          <p:spPr>
            <a:xfrm>
              <a:off x="443640" y="4745618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7" name="Hatszög 86">
              <a:extLst>
                <a:ext uri="{FF2B5EF4-FFF2-40B4-BE49-F238E27FC236}">
                  <a16:creationId xmlns:a16="http://schemas.microsoft.com/office/drawing/2014/main" xmlns="" id="{6F1EB0F7-B0CF-92C1-D0B4-AA7FC799C667}"/>
                </a:ext>
              </a:extLst>
            </p:cNvPr>
            <p:cNvSpPr/>
            <p:nvPr/>
          </p:nvSpPr>
          <p:spPr>
            <a:xfrm>
              <a:off x="4436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Hatszög 120">
              <a:extLst>
                <a:ext uri="{FF2B5EF4-FFF2-40B4-BE49-F238E27FC236}">
                  <a16:creationId xmlns:a16="http://schemas.microsoft.com/office/drawing/2014/main" xmlns="" id="{A86E29F3-5D54-3792-BBC9-74645B42FD1C}"/>
                </a:ext>
              </a:extLst>
            </p:cNvPr>
            <p:cNvSpPr/>
            <p:nvPr/>
          </p:nvSpPr>
          <p:spPr>
            <a:xfrm>
              <a:off x="160728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Hatszög 141">
              <a:extLst>
                <a:ext uri="{FF2B5EF4-FFF2-40B4-BE49-F238E27FC236}">
                  <a16:creationId xmlns:a16="http://schemas.microsoft.com/office/drawing/2014/main" xmlns="" id="{EDAA0444-71EF-71B4-F06A-24399132EF4C}"/>
                </a:ext>
              </a:extLst>
            </p:cNvPr>
            <p:cNvSpPr/>
            <p:nvPr/>
          </p:nvSpPr>
          <p:spPr>
            <a:xfrm>
              <a:off x="8592000" y="665978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Hatszög 142">
              <a:extLst>
                <a:ext uri="{FF2B5EF4-FFF2-40B4-BE49-F238E27FC236}">
                  <a16:creationId xmlns:a16="http://schemas.microsoft.com/office/drawing/2014/main" xmlns="" id="{90478542-D5BA-F29B-F797-728D48DE04AD}"/>
                </a:ext>
              </a:extLst>
            </p:cNvPr>
            <p:cNvSpPr/>
            <p:nvPr/>
          </p:nvSpPr>
          <p:spPr>
            <a:xfrm>
              <a:off x="9755640" y="6022817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Hatszög 144">
              <a:extLst>
                <a:ext uri="{FF2B5EF4-FFF2-40B4-BE49-F238E27FC236}">
                  <a16:creationId xmlns:a16="http://schemas.microsoft.com/office/drawing/2014/main" xmlns="" id="{CD6D88A5-45D6-E0B9-5775-899EB3C159EF}"/>
                </a:ext>
              </a:extLst>
            </p:cNvPr>
            <p:cNvSpPr/>
            <p:nvPr/>
          </p:nvSpPr>
          <p:spPr>
            <a:xfrm>
              <a:off x="10918320" y="538585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/>
                <a:t>1</a:t>
              </a:r>
            </a:p>
          </p:txBody>
        </p:sp>
        <p:sp>
          <p:nvSpPr>
            <p:cNvPr id="146" name="Hatszög 145">
              <a:extLst>
                <a:ext uri="{FF2B5EF4-FFF2-40B4-BE49-F238E27FC236}">
                  <a16:creationId xmlns:a16="http://schemas.microsoft.com/office/drawing/2014/main" xmlns="" id="{CB722F24-FDE1-8E17-9224-C471ED17BEC0}"/>
                </a:ext>
              </a:extLst>
            </p:cNvPr>
            <p:cNvSpPr/>
            <p:nvPr/>
          </p:nvSpPr>
          <p:spPr>
            <a:xfrm>
              <a:off x="1091832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7" name="Hatszög 146">
              <a:extLst>
                <a:ext uri="{FF2B5EF4-FFF2-40B4-BE49-F238E27FC236}">
                  <a16:creationId xmlns:a16="http://schemas.microsoft.com/office/drawing/2014/main" xmlns="" id="{DC8B4842-AA53-E2BD-91FA-C600D274011E}"/>
                </a:ext>
              </a:extLst>
            </p:cNvPr>
            <p:cNvSpPr/>
            <p:nvPr/>
          </p:nvSpPr>
          <p:spPr>
            <a:xfrm>
              <a:off x="120791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7" name="Cím 1">
            <a:extLst>
              <a:ext uri="{FF2B5EF4-FFF2-40B4-BE49-F238E27FC236}">
                <a16:creationId xmlns:a16="http://schemas.microsoft.com/office/drawing/2014/main" xmlns="" id="{E60C6330-E2EE-671E-720E-A2A93BEC5D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>
                <a:ln>
                  <a:noFill/>
                </a:ln>
                <a:solidFill>
                  <a:srgbClr val="3F72A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Modulok</a:t>
            </a:r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xmlns="" id="{41A038EB-9524-A767-B429-F0B84D4B395F}"/>
              </a:ext>
            </a:extLst>
          </p:cNvPr>
          <p:cNvGrpSpPr/>
          <p:nvPr/>
        </p:nvGrpSpPr>
        <p:grpSpPr>
          <a:xfrm>
            <a:off x="2957854" y="688822"/>
            <a:ext cx="6285482" cy="5480357"/>
            <a:chOff x="2957854" y="688822"/>
            <a:chExt cx="6285482" cy="5480357"/>
          </a:xfrm>
        </p:grpSpPr>
        <p:sp>
          <p:nvSpPr>
            <p:cNvPr id="6" name="Hatszög 5">
              <a:extLst>
                <a:ext uri="{FF2B5EF4-FFF2-40B4-BE49-F238E27FC236}">
                  <a16:creationId xmlns:a16="http://schemas.microsoft.com/office/drawing/2014/main" xmlns="" id="{8219DA6C-BAE1-B723-793D-F75E8627B15F}"/>
                </a:ext>
              </a:extLst>
            </p:cNvPr>
            <p:cNvSpPr/>
            <p:nvPr/>
          </p:nvSpPr>
          <p:spPr>
            <a:xfrm>
              <a:off x="2957854" y="3459920"/>
              <a:ext cx="3142741" cy="2709259"/>
            </a:xfrm>
            <a:prstGeom prst="hexagon">
              <a:avLst/>
            </a:prstGeom>
            <a:solidFill>
              <a:srgbClr val="3F72A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Hatszög 9">
              <a:extLst>
                <a:ext uri="{FF2B5EF4-FFF2-40B4-BE49-F238E27FC236}">
                  <a16:creationId xmlns:a16="http://schemas.microsoft.com/office/drawing/2014/main" xmlns="" id="{1EB54831-2EA0-30E9-6793-5FB28EAAF918}"/>
                </a:ext>
              </a:extLst>
            </p:cNvPr>
            <p:cNvSpPr/>
            <p:nvPr/>
          </p:nvSpPr>
          <p:spPr>
            <a:xfrm>
              <a:off x="6100595" y="688822"/>
              <a:ext cx="3142741" cy="2709259"/>
            </a:xfrm>
            <a:prstGeom prst="hexagon">
              <a:avLst/>
            </a:prstGeom>
            <a:solidFill>
              <a:srgbClr val="3F72A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1" name="Hatszög 10">
              <a:extLst>
                <a:ext uri="{FF2B5EF4-FFF2-40B4-BE49-F238E27FC236}">
                  <a16:creationId xmlns:a16="http://schemas.microsoft.com/office/drawing/2014/main" xmlns="" id="{849017D4-9DBD-8DEE-586C-A85AA360CED1}"/>
                </a:ext>
              </a:extLst>
            </p:cNvPr>
            <p:cNvSpPr/>
            <p:nvPr/>
          </p:nvSpPr>
          <p:spPr>
            <a:xfrm>
              <a:off x="2957855" y="688822"/>
              <a:ext cx="3142741" cy="2709259"/>
            </a:xfrm>
            <a:prstGeom prst="hexagon">
              <a:avLst/>
            </a:prstGeom>
            <a:solidFill>
              <a:srgbClr val="3F72A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Hatszög 3">
              <a:extLst>
                <a:ext uri="{FF2B5EF4-FFF2-40B4-BE49-F238E27FC236}">
                  <a16:creationId xmlns:a16="http://schemas.microsoft.com/office/drawing/2014/main" xmlns="" id="{B415D954-C6EA-CB26-C28D-FE535FD36C9F}"/>
                </a:ext>
              </a:extLst>
            </p:cNvPr>
            <p:cNvSpPr/>
            <p:nvPr/>
          </p:nvSpPr>
          <p:spPr>
            <a:xfrm>
              <a:off x="6100595" y="3459919"/>
              <a:ext cx="3142741" cy="2709259"/>
            </a:xfrm>
            <a:prstGeom prst="hexagon">
              <a:avLst/>
            </a:prstGeom>
            <a:solidFill>
              <a:srgbClr val="3F72A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2" name="Hatszög 11">
            <a:extLst>
              <a:ext uri="{FF2B5EF4-FFF2-40B4-BE49-F238E27FC236}">
                <a16:creationId xmlns:a16="http://schemas.microsoft.com/office/drawing/2014/main" xmlns="" id="{607286F6-C4B1-1948-7F8B-58F82E2E2B74}"/>
              </a:ext>
            </a:extLst>
          </p:cNvPr>
          <p:cNvSpPr/>
          <p:nvPr/>
        </p:nvSpPr>
        <p:spPr>
          <a:xfrm>
            <a:off x="2957854" y="688821"/>
            <a:ext cx="3142741" cy="2709259"/>
          </a:xfrm>
          <a:prstGeom prst="hexagon">
            <a:avLst/>
          </a:prstGeom>
          <a:solidFill>
            <a:srgbClr val="112D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Hatósági eljárások </a:t>
            </a:r>
          </a:p>
        </p:txBody>
      </p:sp>
      <p:sp>
        <p:nvSpPr>
          <p:cNvPr id="14" name="Hatszög 13">
            <a:extLst>
              <a:ext uri="{FF2B5EF4-FFF2-40B4-BE49-F238E27FC236}">
                <a16:creationId xmlns:a16="http://schemas.microsoft.com/office/drawing/2014/main" xmlns="" id="{71DFE2B5-9640-9AEC-9F15-24EFD9D9A747}"/>
              </a:ext>
            </a:extLst>
          </p:cNvPr>
          <p:cNvSpPr/>
          <p:nvPr/>
        </p:nvSpPr>
        <p:spPr>
          <a:xfrm>
            <a:off x="6100594" y="688821"/>
            <a:ext cx="3142741" cy="2709259"/>
          </a:xfrm>
          <a:prstGeom prst="hexagon">
            <a:avLst/>
          </a:prstGeom>
          <a:solidFill>
            <a:srgbClr val="112D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Tervtár</a:t>
            </a:r>
          </a:p>
        </p:txBody>
      </p:sp>
      <p:sp>
        <p:nvSpPr>
          <p:cNvPr id="15" name="Hatszög 14">
            <a:extLst>
              <a:ext uri="{FF2B5EF4-FFF2-40B4-BE49-F238E27FC236}">
                <a16:creationId xmlns:a16="http://schemas.microsoft.com/office/drawing/2014/main" xmlns="" id="{0B3EEFD2-6978-B9A8-BB31-7DA26B260541}"/>
              </a:ext>
            </a:extLst>
          </p:cNvPr>
          <p:cNvSpPr/>
          <p:nvPr/>
        </p:nvSpPr>
        <p:spPr>
          <a:xfrm>
            <a:off x="2957853" y="3459916"/>
            <a:ext cx="3142741" cy="2709259"/>
          </a:xfrm>
          <a:prstGeom prst="hexagon">
            <a:avLst/>
          </a:prstGeom>
          <a:solidFill>
            <a:srgbClr val="112D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Infrastruktúra nyilvántartó</a:t>
            </a:r>
          </a:p>
        </p:txBody>
      </p:sp>
      <p:sp>
        <p:nvSpPr>
          <p:cNvPr id="7" name="Hatszög 6">
            <a:extLst>
              <a:ext uri="{FF2B5EF4-FFF2-40B4-BE49-F238E27FC236}">
                <a16:creationId xmlns:a16="http://schemas.microsoft.com/office/drawing/2014/main" xmlns="" id="{91F51A78-B0A3-F3F1-3154-0939A4042D3F}"/>
              </a:ext>
            </a:extLst>
          </p:cNvPr>
          <p:cNvSpPr/>
          <p:nvPr/>
        </p:nvSpPr>
        <p:spPr>
          <a:xfrm>
            <a:off x="6091405" y="3459918"/>
            <a:ext cx="3142741" cy="2709259"/>
          </a:xfrm>
          <a:prstGeom prst="hexagon">
            <a:avLst/>
          </a:prstGeom>
          <a:solidFill>
            <a:srgbClr val="112D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Business </a:t>
            </a:r>
            <a:r>
              <a:rPr lang="hu-HU" sz="2400" dirty="0" err="1"/>
              <a:t>Intelligence</a:t>
            </a:r>
            <a:r>
              <a:rPr lang="hu-HU" sz="2400" dirty="0"/>
              <a:t> (BI)</a:t>
            </a:r>
          </a:p>
        </p:txBody>
      </p:sp>
    </p:spTree>
    <p:extLst>
      <p:ext uri="{BB962C8B-B14F-4D97-AF65-F5344CB8AC3E}">
        <p14:creationId xmlns:p14="http://schemas.microsoft.com/office/powerpoint/2010/main" xmlns="" val="301241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xmlns="" id="{B90A631A-AF10-40DD-3D40-9451F9544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720000" y="-1046595"/>
            <a:ext cx="14239140" cy="8957109"/>
            <a:chOff x="-720000" y="-1046595"/>
            <a:chExt cx="14239140" cy="8957109"/>
          </a:xfr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grpSpPr>
        <p:sp>
          <p:nvSpPr>
            <p:cNvPr id="2" name="Hatszög 1">
              <a:extLst>
                <a:ext uri="{FF2B5EF4-FFF2-40B4-BE49-F238E27FC236}">
                  <a16:creationId xmlns:a16="http://schemas.microsoft.com/office/drawing/2014/main" xmlns="" id="{18997AA0-3A7E-7E96-1D4A-8FFA02C16F39}"/>
                </a:ext>
              </a:extLst>
            </p:cNvPr>
            <p:cNvSpPr/>
            <p:nvPr/>
          </p:nvSpPr>
          <p:spPr>
            <a:xfrm>
              <a:off x="-720000" y="280800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Hatszög 76">
              <a:extLst>
                <a:ext uri="{FF2B5EF4-FFF2-40B4-BE49-F238E27FC236}">
                  <a16:creationId xmlns:a16="http://schemas.microsoft.com/office/drawing/2014/main" xmlns="" id="{7F3D85B5-ED38-0ED5-2449-F816FC97A653}"/>
                </a:ext>
              </a:extLst>
            </p:cNvPr>
            <p:cNvSpPr/>
            <p:nvPr/>
          </p:nvSpPr>
          <p:spPr>
            <a:xfrm>
              <a:off x="-720000" y="152313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Hatszög 78">
              <a:extLst>
                <a:ext uri="{FF2B5EF4-FFF2-40B4-BE49-F238E27FC236}">
                  <a16:creationId xmlns:a16="http://schemas.microsoft.com/office/drawing/2014/main" xmlns="" id="{1F0CDE07-ED88-1C2D-56C0-30E75E2E2992}"/>
                </a:ext>
              </a:extLst>
            </p:cNvPr>
            <p:cNvSpPr/>
            <p:nvPr/>
          </p:nvSpPr>
          <p:spPr>
            <a:xfrm>
              <a:off x="-720000" y="23827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1" name="Hatszög 80">
              <a:extLst>
                <a:ext uri="{FF2B5EF4-FFF2-40B4-BE49-F238E27FC236}">
                  <a16:creationId xmlns:a16="http://schemas.microsoft.com/office/drawing/2014/main" xmlns="" id="{145AF8AA-676F-72A0-241B-A7395FC2E8DE}"/>
                </a:ext>
              </a:extLst>
            </p:cNvPr>
            <p:cNvSpPr/>
            <p:nvPr/>
          </p:nvSpPr>
          <p:spPr>
            <a:xfrm>
              <a:off x="-720000" y="-1046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Hatszög 81">
              <a:extLst>
                <a:ext uri="{FF2B5EF4-FFF2-40B4-BE49-F238E27FC236}">
                  <a16:creationId xmlns:a16="http://schemas.microsoft.com/office/drawing/2014/main" xmlns="" id="{5CFCC3A6-F8EE-6943-5EB6-A900A6A1FCCA}"/>
                </a:ext>
              </a:extLst>
            </p:cNvPr>
            <p:cNvSpPr/>
            <p:nvPr/>
          </p:nvSpPr>
          <p:spPr>
            <a:xfrm>
              <a:off x="-720000" y="409286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3" name="Hatszög 82">
              <a:extLst>
                <a:ext uri="{FF2B5EF4-FFF2-40B4-BE49-F238E27FC236}">
                  <a16:creationId xmlns:a16="http://schemas.microsoft.com/office/drawing/2014/main" xmlns="" id="{B30B6DB1-A37B-6FA6-E0DA-DEF19B0ECB5D}"/>
                </a:ext>
              </a:extLst>
            </p:cNvPr>
            <p:cNvSpPr/>
            <p:nvPr/>
          </p:nvSpPr>
          <p:spPr>
            <a:xfrm>
              <a:off x="-720000" y="537773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4" name="Hatszög 83">
              <a:extLst>
                <a:ext uri="{FF2B5EF4-FFF2-40B4-BE49-F238E27FC236}">
                  <a16:creationId xmlns:a16="http://schemas.microsoft.com/office/drawing/2014/main" xmlns="" id="{758E10BB-B772-3604-C8A5-368856C523AF}"/>
                </a:ext>
              </a:extLst>
            </p:cNvPr>
            <p:cNvSpPr/>
            <p:nvPr/>
          </p:nvSpPr>
          <p:spPr>
            <a:xfrm>
              <a:off x="-720000" y="6662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6" name="Hatszög 85">
              <a:extLst>
                <a:ext uri="{FF2B5EF4-FFF2-40B4-BE49-F238E27FC236}">
                  <a16:creationId xmlns:a16="http://schemas.microsoft.com/office/drawing/2014/main" xmlns="" id="{B103EC94-ACA9-30AA-9E27-EEB7721906A4}"/>
                </a:ext>
              </a:extLst>
            </p:cNvPr>
            <p:cNvSpPr/>
            <p:nvPr/>
          </p:nvSpPr>
          <p:spPr>
            <a:xfrm>
              <a:off x="443640" y="4745618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7" name="Hatszög 86">
              <a:extLst>
                <a:ext uri="{FF2B5EF4-FFF2-40B4-BE49-F238E27FC236}">
                  <a16:creationId xmlns:a16="http://schemas.microsoft.com/office/drawing/2014/main" xmlns="" id="{6F1EB0F7-B0CF-92C1-D0B4-AA7FC799C667}"/>
                </a:ext>
              </a:extLst>
            </p:cNvPr>
            <p:cNvSpPr/>
            <p:nvPr/>
          </p:nvSpPr>
          <p:spPr>
            <a:xfrm>
              <a:off x="4436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Hatszög 120">
              <a:extLst>
                <a:ext uri="{FF2B5EF4-FFF2-40B4-BE49-F238E27FC236}">
                  <a16:creationId xmlns:a16="http://schemas.microsoft.com/office/drawing/2014/main" xmlns="" id="{A86E29F3-5D54-3792-BBC9-74645B42FD1C}"/>
                </a:ext>
              </a:extLst>
            </p:cNvPr>
            <p:cNvSpPr/>
            <p:nvPr/>
          </p:nvSpPr>
          <p:spPr>
            <a:xfrm>
              <a:off x="160728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Hatszög 141">
              <a:extLst>
                <a:ext uri="{FF2B5EF4-FFF2-40B4-BE49-F238E27FC236}">
                  <a16:creationId xmlns:a16="http://schemas.microsoft.com/office/drawing/2014/main" xmlns="" id="{EDAA0444-71EF-71B4-F06A-24399132EF4C}"/>
                </a:ext>
              </a:extLst>
            </p:cNvPr>
            <p:cNvSpPr/>
            <p:nvPr/>
          </p:nvSpPr>
          <p:spPr>
            <a:xfrm>
              <a:off x="8592000" y="665978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Hatszög 142">
              <a:extLst>
                <a:ext uri="{FF2B5EF4-FFF2-40B4-BE49-F238E27FC236}">
                  <a16:creationId xmlns:a16="http://schemas.microsoft.com/office/drawing/2014/main" xmlns="" id="{90478542-D5BA-F29B-F797-728D48DE04AD}"/>
                </a:ext>
              </a:extLst>
            </p:cNvPr>
            <p:cNvSpPr/>
            <p:nvPr/>
          </p:nvSpPr>
          <p:spPr>
            <a:xfrm>
              <a:off x="9755640" y="6022817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Hatszög 144">
              <a:extLst>
                <a:ext uri="{FF2B5EF4-FFF2-40B4-BE49-F238E27FC236}">
                  <a16:creationId xmlns:a16="http://schemas.microsoft.com/office/drawing/2014/main" xmlns="" id="{CD6D88A5-45D6-E0B9-5775-899EB3C159EF}"/>
                </a:ext>
              </a:extLst>
            </p:cNvPr>
            <p:cNvSpPr/>
            <p:nvPr/>
          </p:nvSpPr>
          <p:spPr>
            <a:xfrm>
              <a:off x="10918320" y="538585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/>
                <a:t>2</a:t>
              </a:r>
            </a:p>
          </p:txBody>
        </p:sp>
        <p:sp>
          <p:nvSpPr>
            <p:cNvPr id="146" name="Hatszög 145">
              <a:extLst>
                <a:ext uri="{FF2B5EF4-FFF2-40B4-BE49-F238E27FC236}">
                  <a16:creationId xmlns:a16="http://schemas.microsoft.com/office/drawing/2014/main" xmlns="" id="{CB722F24-FDE1-8E17-9224-C471ED17BEC0}"/>
                </a:ext>
              </a:extLst>
            </p:cNvPr>
            <p:cNvSpPr/>
            <p:nvPr/>
          </p:nvSpPr>
          <p:spPr>
            <a:xfrm>
              <a:off x="1091832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7" name="Hatszög 146">
              <a:extLst>
                <a:ext uri="{FF2B5EF4-FFF2-40B4-BE49-F238E27FC236}">
                  <a16:creationId xmlns:a16="http://schemas.microsoft.com/office/drawing/2014/main" xmlns="" id="{DC8B4842-AA53-E2BD-91FA-C600D274011E}"/>
                </a:ext>
              </a:extLst>
            </p:cNvPr>
            <p:cNvSpPr/>
            <p:nvPr/>
          </p:nvSpPr>
          <p:spPr>
            <a:xfrm>
              <a:off x="120791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" name="Cím 3">
            <a:extLst>
              <a:ext uri="{FF2B5EF4-FFF2-40B4-BE49-F238E27FC236}">
                <a16:creationId xmlns:a16="http://schemas.microsoft.com/office/drawing/2014/main" xmlns="" id="{C4A2D8C0-936F-F418-B431-FC9B11C4A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hu-HU" dirty="0">
                <a:solidFill>
                  <a:srgbClr val="3F72AF"/>
                </a:solidFill>
              </a:rPr>
              <a:t>Kérelem beérkezése</a:t>
            </a:r>
          </a:p>
        </p:txBody>
      </p:sp>
      <p:sp>
        <p:nvSpPr>
          <p:cNvPr id="6" name="Hatszög 5">
            <a:extLst>
              <a:ext uri="{FF2B5EF4-FFF2-40B4-BE49-F238E27FC236}">
                <a16:creationId xmlns:a16="http://schemas.microsoft.com/office/drawing/2014/main" xmlns="" id="{75955A58-68E9-EE39-4F3E-3BF21407FA16}"/>
              </a:ext>
            </a:extLst>
          </p:cNvPr>
          <p:cNvSpPr/>
          <p:nvPr/>
        </p:nvSpPr>
        <p:spPr>
          <a:xfrm>
            <a:off x="2094598" y="2144135"/>
            <a:ext cx="3142741" cy="2709259"/>
          </a:xfrm>
          <a:prstGeom prst="hexagon">
            <a:avLst/>
          </a:prstGeom>
          <a:solidFill>
            <a:srgbClr val="112D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SZÜF-felület</a:t>
            </a:r>
            <a:br>
              <a:rPr lang="hu-HU" sz="2400" dirty="0"/>
            </a:br>
            <a:r>
              <a:rPr lang="hu-HU" sz="2400" dirty="0"/>
              <a:t>kérelem</a:t>
            </a:r>
          </a:p>
        </p:txBody>
      </p: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xmlns="" id="{CDC7167D-FAB9-42C1-C97D-BFD8F2E8229D}"/>
              </a:ext>
            </a:extLst>
          </p:cNvPr>
          <p:cNvCxnSpPr>
            <a:cxnSpLocks/>
          </p:cNvCxnSpPr>
          <p:nvPr/>
        </p:nvCxnSpPr>
        <p:spPr>
          <a:xfrm>
            <a:off x="5305424" y="3498764"/>
            <a:ext cx="2362201" cy="0"/>
          </a:xfrm>
          <a:prstGeom prst="straightConnector1">
            <a:avLst/>
          </a:prstGeom>
          <a:ln w="79375">
            <a:solidFill>
              <a:srgbClr val="658EB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Hatszög 6">
            <a:extLst>
              <a:ext uri="{FF2B5EF4-FFF2-40B4-BE49-F238E27FC236}">
                <a16:creationId xmlns:a16="http://schemas.microsoft.com/office/drawing/2014/main" xmlns="" id="{593D0075-8AC0-643C-F77F-313BD28E21FC}"/>
              </a:ext>
            </a:extLst>
          </p:cNvPr>
          <p:cNvSpPr/>
          <p:nvPr/>
        </p:nvSpPr>
        <p:spPr>
          <a:xfrm>
            <a:off x="7740629" y="2144135"/>
            <a:ext cx="3142741" cy="2709259"/>
          </a:xfrm>
          <a:prstGeom prst="hexagon">
            <a:avLst/>
          </a:prstGeom>
          <a:solidFill>
            <a:srgbClr val="112D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Hatósági eljárások modul 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xmlns="" id="{BF76C90F-A5F8-F7C0-8E1E-01EFCD1F83F7}"/>
              </a:ext>
            </a:extLst>
          </p:cNvPr>
          <p:cNvSpPr txBox="1"/>
          <p:nvPr/>
        </p:nvSpPr>
        <p:spPr>
          <a:xfrm>
            <a:off x="2094598" y="4970351"/>
            <a:ext cx="87887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2400" dirty="0">
                <a:solidFill>
                  <a:srgbClr val="3F72AF"/>
                </a:solidFill>
              </a:rPr>
              <a:t>Tartalmazzon legalább egy kérelmet</a:t>
            </a:r>
          </a:p>
        </p:txBody>
      </p:sp>
    </p:spTree>
    <p:extLst>
      <p:ext uri="{BB962C8B-B14F-4D97-AF65-F5344CB8AC3E}">
        <p14:creationId xmlns:p14="http://schemas.microsoft.com/office/powerpoint/2010/main" xmlns="" val="47409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xmlns="" id="{B90A631A-AF10-40DD-3D40-9451F9544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720000" y="-1046595"/>
            <a:ext cx="14239140" cy="8957109"/>
            <a:chOff x="-720000" y="-1046595"/>
            <a:chExt cx="14239140" cy="8957109"/>
          </a:xfr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grpSpPr>
        <p:sp>
          <p:nvSpPr>
            <p:cNvPr id="2" name="Hatszög 1">
              <a:extLst>
                <a:ext uri="{FF2B5EF4-FFF2-40B4-BE49-F238E27FC236}">
                  <a16:creationId xmlns:a16="http://schemas.microsoft.com/office/drawing/2014/main" xmlns="" id="{18997AA0-3A7E-7E96-1D4A-8FFA02C16F39}"/>
                </a:ext>
              </a:extLst>
            </p:cNvPr>
            <p:cNvSpPr/>
            <p:nvPr/>
          </p:nvSpPr>
          <p:spPr>
            <a:xfrm>
              <a:off x="-720000" y="280800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Hatszög 76">
              <a:extLst>
                <a:ext uri="{FF2B5EF4-FFF2-40B4-BE49-F238E27FC236}">
                  <a16:creationId xmlns:a16="http://schemas.microsoft.com/office/drawing/2014/main" xmlns="" id="{7F3D85B5-ED38-0ED5-2449-F816FC97A653}"/>
                </a:ext>
              </a:extLst>
            </p:cNvPr>
            <p:cNvSpPr/>
            <p:nvPr/>
          </p:nvSpPr>
          <p:spPr>
            <a:xfrm>
              <a:off x="-720000" y="152313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Hatszög 78">
              <a:extLst>
                <a:ext uri="{FF2B5EF4-FFF2-40B4-BE49-F238E27FC236}">
                  <a16:creationId xmlns:a16="http://schemas.microsoft.com/office/drawing/2014/main" xmlns="" id="{1F0CDE07-ED88-1C2D-56C0-30E75E2E2992}"/>
                </a:ext>
              </a:extLst>
            </p:cNvPr>
            <p:cNvSpPr/>
            <p:nvPr/>
          </p:nvSpPr>
          <p:spPr>
            <a:xfrm>
              <a:off x="-720000" y="23827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1" name="Hatszög 80">
              <a:extLst>
                <a:ext uri="{FF2B5EF4-FFF2-40B4-BE49-F238E27FC236}">
                  <a16:creationId xmlns:a16="http://schemas.microsoft.com/office/drawing/2014/main" xmlns="" id="{145AF8AA-676F-72A0-241B-A7395FC2E8DE}"/>
                </a:ext>
              </a:extLst>
            </p:cNvPr>
            <p:cNvSpPr/>
            <p:nvPr/>
          </p:nvSpPr>
          <p:spPr>
            <a:xfrm>
              <a:off x="-720000" y="-1046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Hatszög 81">
              <a:extLst>
                <a:ext uri="{FF2B5EF4-FFF2-40B4-BE49-F238E27FC236}">
                  <a16:creationId xmlns:a16="http://schemas.microsoft.com/office/drawing/2014/main" xmlns="" id="{5CFCC3A6-F8EE-6943-5EB6-A900A6A1FCCA}"/>
                </a:ext>
              </a:extLst>
            </p:cNvPr>
            <p:cNvSpPr/>
            <p:nvPr/>
          </p:nvSpPr>
          <p:spPr>
            <a:xfrm>
              <a:off x="-720000" y="409286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3" name="Hatszög 82">
              <a:extLst>
                <a:ext uri="{FF2B5EF4-FFF2-40B4-BE49-F238E27FC236}">
                  <a16:creationId xmlns:a16="http://schemas.microsoft.com/office/drawing/2014/main" xmlns="" id="{B30B6DB1-A37B-6FA6-E0DA-DEF19B0ECB5D}"/>
                </a:ext>
              </a:extLst>
            </p:cNvPr>
            <p:cNvSpPr/>
            <p:nvPr/>
          </p:nvSpPr>
          <p:spPr>
            <a:xfrm>
              <a:off x="-720000" y="537773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4" name="Hatszög 83">
              <a:extLst>
                <a:ext uri="{FF2B5EF4-FFF2-40B4-BE49-F238E27FC236}">
                  <a16:creationId xmlns:a16="http://schemas.microsoft.com/office/drawing/2014/main" xmlns="" id="{758E10BB-B772-3604-C8A5-368856C523AF}"/>
                </a:ext>
              </a:extLst>
            </p:cNvPr>
            <p:cNvSpPr/>
            <p:nvPr/>
          </p:nvSpPr>
          <p:spPr>
            <a:xfrm>
              <a:off x="-720000" y="6662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6" name="Hatszög 85">
              <a:extLst>
                <a:ext uri="{FF2B5EF4-FFF2-40B4-BE49-F238E27FC236}">
                  <a16:creationId xmlns:a16="http://schemas.microsoft.com/office/drawing/2014/main" xmlns="" id="{B103EC94-ACA9-30AA-9E27-EEB7721906A4}"/>
                </a:ext>
              </a:extLst>
            </p:cNvPr>
            <p:cNvSpPr/>
            <p:nvPr/>
          </p:nvSpPr>
          <p:spPr>
            <a:xfrm>
              <a:off x="443640" y="4745618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7" name="Hatszög 86">
              <a:extLst>
                <a:ext uri="{FF2B5EF4-FFF2-40B4-BE49-F238E27FC236}">
                  <a16:creationId xmlns:a16="http://schemas.microsoft.com/office/drawing/2014/main" xmlns="" id="{6F1EB0F7-B0CF-92C1-D0B4-AA7FC799C667}"/>
                </a:ext>
              </a:extLst>
            </p:cNvPr>
            <p:cNvSpPr/>
            <p:nvPr/>
          </p:nvSpPr>
          <p:spPr>
            <a:xfrm>
              <a:off x="4436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Hatszög 120">
              <a:extLst>
                <a:ext uri="{FF2B5EF4-FFF2-40B4-BE49-F238E27FC236}">
                  <a16:creationId xmlns:a16="http://schemas.microsoft.com/office/drawing/2014/main" xmlns="" id="{A86E29F3-5D54-3792-BBC9-74645B42FD1C}"/>
                </a:ext>
              </a:extLst>
            </p:cNvPr>
            <p:cNvSpPr/>
            <p:nvPr/>
          </p:nvSpPr>
          <p:spPr>
            <a:xfrm>
              <a:off x="160728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Hatszög 141">
              <a:extLst>
                <a:ext uri="{FF2B5EF4-FFF2-40B4-BE49-F238E27FC236}">
                  <a16:creationId xmlns:a16="http://schemas.microsoft.com/office/drawing/2014/main" xmlns="" id="{EDAA0444-71EF-71B4-F06A-24399132EF4C}"/>
                </a:ext>
              </a:extLst>
            </p:cNvPr>
            <p:cNvSpPr/>
            <p:nvPr/>
          </p:nvSpPr>
          <p:spPr>
            <a:xfrm>
              <a:off x="8592000" y="665978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Hatszög 142">
              <a:extLst>
                <a:ext uri="{FF2B5EF4-FFF2-40B4-BE49-F238E27FC236}">
                  <a16:creationId xmlns:a16="http://schemas.microsoft.com/office/drawing/2014/main" xmlns="" id="{90478542-D5BA-F29B-F797-728D48DE04AD}"/>
                </a:ext>
              </a:extLst>
            </p:cNvPr>
            <p:cNvSpPr/>
            <p:nvPr/>
          </p:nvSpPr>
          <p:spPr>
            <a:xfrm>
              <a:off x="9755640" y="6022817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Hatszög 144">
              <a:extLst>
                <a:ext uri="{FF2B5EF4-FFF2-40B4-BE49-F238E27FC236}">
                  <a16:creationId xmlns:a16="http://schemas.microsoft.com/office/drawing/2014/main" xmlns="" id="{CD6D88A5-45D6-E0B9-5775-899EB3C159EF}"/>
                </a:ext>
              </a:extLst>
            </p:cNvPr>
            <p:cNvSpPr/>
            <p:nvPr/>
          </p:nvSpPr>
          <p:spPr>
            <a:xfrm>
              <a:off x="10918320" y="538585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/>
                <a:t>3</a:t>
              </a:r>
            </a:p>
          </p:txBody>
        </p:sp>
        <p:sp>
          <p:nvSpPr>
            <p:cNvPr id="146" name="Hatszög 145">
              <a:extLst>
                <a:ext uri="{FF2B5EF4-FFF2-40B4-BE49-F238E27FC236}">
                  <a16:creationId xmlns:a16="http://schemas.microsoft.com/office/drawing/2014/main" xmlns="" id="{CB722F24-FDE1-8E17-9224-C471ED17BEC0}"/>
                </a:ext>
              </a:extLst>
            </p:cNvPr>
            <p:cNvSpPr/>
            <p:nvPr/>
          </p:nvSpPr>
          <p:spPr>
            <a:xfrm>
              <a:off x="1091832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7" name="Hatszög 146">
              <a:extLst>
                <a:ext uri="{FF2B5EF4-FFF2-40B4-BE49-F238E27FC236}">
                  <a16:creationId xmlns:a16="http://schemas.microsoft.com/office/drawing/2014/main" xmlns="" id="{DC8B4842-AA53-E2BD-91FA-C600D274011E}"/>
                </a:ext>
              </a:extLst>
            </p:cNvPr>
            <p:cNvSpPr/>
            <p:nvPr/>
          </p:nvSpPr>
          <p:spPr>
            <a:xfrm>
              <a:off x="120791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" name="Cím 3">
            <a:extLst>
              <a:ext uri="{FF2B5EF4-FFF2-40B4-BE49-F238E27FC236}">
                <a16:creationId xmlns:a16="http://schemas.microsoft.com/office/drawing/2014/main" xmlns="" id="{F2040A0E-44CE-B775-954D-2AFB4742D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hu-HU" dirty="0">
                <a:solidFill>
                  <a:srgbClr val="3F72AF"/>
                </a:solidFill>
              </a:rPr>
              <a:t>Beérkezett kérelem</a:t>
            </a:r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xmlns="" id="{675C916A-00F8-A6E9-FA10-82AD87631F40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xmlns="" id="{64738005-D3B3-681C-2476-E0C6E8ADFA9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5962" y="0"/>
            <a:ext cx="6786038" cy="6858000"/>
          </a:xfrm>
          <a:prstGeom prst="rect">
            <a:avLst/>
          </a:prstGeom>
        </p:spPr>
      </p:pic>
      <p:grpSp>
        <p:nvGrpSpPr>
          <p:cNvPr id="35" name="Csoportba foglalás 34">
            <a:extLst>
              <a:ext uri="{FF2B5EF4-FFF2-40B4-BE49-F238E27FC236}">
                <a16:creationId xmlns:a16="http://schemas.microsoft.com/office/drawing/2014/main" xmlns="" id="{FBBBDA19-7412-4F03-0BAF-51863BBC4BC7}"/>
              </a:ext>
            </a:extLst>
          </p:cNvPr>
          <p:cNvGrpSpPr/>
          <p:nvPr/>
        </p:nvGrpSpPr>
        <p:grpSpPr>
          <a:xfrm>
            <a:off x="1992583" y="2193434"/>
            <a:ext cx="3644931" cy="461665"/>
            <a:chOff x="1992583" y="2193434"/>
            <a:chExt cx="3644931" cy="461665"/>
          </a:xfrm>
        </p:grpSpPr>
        <p:sp>
          <p:nvSpPr>
            <p:cNvPr id="10" name="Szövegdoboz 9">
              <a:extLst>
                <a:ext uri="{FF2B5EF4-FFF2-40B4-BE49-F238E27FC236}">
                  <a16:creationId xmlns:a16="http://schemas.microsoft.com/office/drawing/2014/main" xmlns="" id="{24BC1462-165C-EA35-9B7D-93EBB3F80D93}"/>
                </a:ext>
              </a:extLst>
            </p:cNvPr>
            <p:cNvSpPr txBox="1"/>
            <p:nvPr/>
          </p:nvSpPr>
          <p:spPr>
            <a:xfrm>
              <a:off x="1992583" y="2193434"/>
              <a:ext cx="216586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sz="2400" dirty="0">
                  <a:solidFill>
                    <a:schemeClr val="bg1"/>
                  </a:solidFill>
                </a:rPr>
                <a:t>Eljárás típusa</a:t>
              </a:r>
            </a:p>
          </p:txBody>
        </p:sp>
        <p:cxnSp>
          <p:nvCxnSpPr>
            <p:cNvPr id="16" name="Egyenes összekötő 15">
              <a:extLst>
                <a:ext uri="{FF2B5EF4-FFF2-40B4-BE49-F238E27FC236}">
                  <a16:creationId xmlns:a16="http://schemas.microsoft.com/office/drawing/2014/main" xmlns="" id="{8AEC65B0-1A15-CABE-5FAE-CA268B0D6601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V="1">
              <a:off x="4158445" y="2420801"/>
              <a:ext cx="1479069" cy="34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Csoportba foglalás 35">
            <a:extLst>
              <a:ext uri="{FF2B5EF4-FFF2-40B4-BE49-F238E27FC236}">
                <a16:creationId xmlns:a16="http://schemas.microsoft.com/office/drawing/2014/main" xmlns="" id="{6C5BF33E-AB2F-071B-887C-28F998EDBDD8}"/>
              </a:ext>
            </a:extLst>
          </p:cNvPr>
          <p:cNvGrpSpPr/>
          <p:nvPr/>
        </p:nvGrpSpPr>
        <p:grpSpPr>
          <a:xfrm>
            <a:off x="2095082" y="2981839"/>
            <a:ext cx="3638968" cy="495146"/>
            <a:chOff x="2095082" y="2981839"/>
            <a:chExt cx="3638968" cy="495146"/>
          </a:xfrm>
        </p:grpSpPr>
        <p:sp>
          <p:nvSpPr>
            <p:cNvPr id="11" name="Szövegdoboz 10">
              <a:extLst>
                <a:ext uri="{FF2B5EF4-FFF2-40B4-BE49-F238E27FC236}">
                  <a16:creationId xmlns:a16="http://schemas.microsoft.com/office/drawing/2014/main" xmlns="" id="{86A55F0D-94F2-17F3-05FC-B120C5C63DF5}"/>
                </a:ext>
              </a:extLst>
            </p:cNvPr>
            <p:cNvSpPr txBox="1"/>
            <p:nvPr/>
          </p:nvSpPr>
          <p:spPr>
            <a:xfrm>
              <a:off x="2095082" y="2981839"/>
              <a:ext cx="196086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sz="2400" dirty="0">
                  <a:solidFill>
                    <a:schemeClr val="bg1"/>
                  </a:solidFill>
                </a:rPr>
                <a:t>Eljárás tárgya</a:t>
              </a:r>
            </a:p>
          </p:txBody>
        </p:sp>
        <p:cxnSp>
          <p:nvCxnSpPr>
            <p:cNvPr id="17" name="Egyenes összekötő 16">
              <a:extLst>
                <a:ext uri="{FF2B5EF4-FFF2-40B4-BE49-F238E27FC236}">
                  <a16:creationId xmlns:a16="http://schemas.microsoft.com/office/drawing/2014/main" xmlns="" id="{9223E508-E8C8-FFC5-0A77-0EF9F3C566F0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>
              <a:off x="4055946" y="3212672"/>
              <a:ext cx="1678104" cy="264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Csoportba foglalás 36">
            <a:extLst>
              <a:ext uri="{FF2B5EF4-FFF2-40B4-BE49-F238E27FC236}">
                <a16:creationId xmlns:a16="http://schemas.microsoft.com/office/drawing/2014/main" xmlns="" id="{6C13DE5B-A659-9F30-C6CA-B253FD955668}"/>
              </a:ext>
            </a:extLst>
          </p:cNvPr>
          <p:cNvGrpSpPr/>
          <p:nvPr/>
        </p:nvGrpSpPr>
        <p:grpSpPr>
          <a:xfrm>
            <a:off x="1896951" y="4423823"/>
            <a:ext cx="3740563" cy="461665"/>
            <a:chOff x="1896951" y="4423823"/>
            <a:chExt cx="3740563" cy="461665"/>
          </a:xfrm>
        </p:grpSpPr>
        <p:sp>
          <p:nvSpPr>
            <p:cNvPr id="12" name="Szövegdoboz 11">
              <a:extLst>
                <a:ext uri="{FF2B5EF4-FFF2-40B4-BE49-F238E27FC236}">
                  <a16:creationId xmlns:a16="http://schemas.microsoft.com/office/drawing/2014/main" xmlns="" id="{1781A31D-1F5B-7964-400F-F1DBB8ACA326}"/>
                </a:ext>
              </a:extLst>
            </p:cNvPr>
            <p:cNvSpPr txBox="1"/>
            <p:nvPr/>
          </p:nvSpPr>
          <p:spPr>
            <a:xfrm>
              <a:off x="1896951" y="4423823"/>
              <a:ext cx="230802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sz="2400" dirty="0">
                  <a:solidFill>
                    <a:schemeClr val="bg1"/>
                  </a:solidFill>
                </a:rPr>
                <a:t>Kérelem</a:t>
              </a:r>
              <a:r>
                <a:rPr lang="hu-HU" sz="2400" dirty="0">
                  <a:solidFill>
                    <a:srgbClr val="3F72AF"/>
                  </a:solidFill>
                </a:rPr>
                <a:t> </a:t>
              </a:r>
              <a:r>
                <a:rPr lang="hu-HU" sz="2400" dirty="0">
                  <a:solidFill>
                    <a:schemeClr val="bg1"/>
                  </a:solidFill>
                </a:rPr>
                <a:t>hatálya</a:t>
              </a:r>
            </a:p>
          </p:txBody>
        </p:sp>
        <p:cxnSp>
          <p:nvCxnSpPr>
            <p:cNvPr id="18" name="Egyenes összekötő 17">
              <a:extLst>
                <a:ext uri="{FF2B5EF4-FFF2-40B4-BE49-F238E27FC236}">
                  <a16:creationId xmlns:a16="http://schemas.microsoft.com/office/drawing/2014/main" xmlns="" id="{E794DFE6-D990-1DA5-00D4-180D2942E3D7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 flipV="1">
              <a:off x="4204978" y="4644014"/>
              <a:ext cx="1432536" cy="106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Csoportba foglalás 37">
            <a:extLst>
              <a:ext uri="{FF2B5EF4-FFF2-40B4-BE49-F238E27FC236}">
                <a16:creationId xmlns:a16="http://schemas.microsoft.com/office/drawing/2014/main" xmlns="" id="{F280A863-AFD6-F604-977E-1F8038633147}"/>
              </a:ext>
            </a:extLst>
          </p:cNvPr>
          <p:cNvGrpSpPr/>
          <p:nvPr/>
        </p:nvGrpSpPr>
        <p:grpSpPr>
          <a:xfrm>
            <a:off x="1918594" y="5370661"/>
            <a:ext cx="3718920" cy="461665"/>
            <a:chOff x="1918594" y="5370661"/>
            <a:chExt cx="3718920" cy="461665"/>
          </a:xfrm>
        </p:grpSpPr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xmlns="" id="{589B1FA8-F676-6AD0-6B5E-AB6109D7B164}"/>
                </a:ext>
              </a:extLst>
            </p:cNvPr>
            <p:cNvSpPr txBox="1"/>
            <p:nvPr/>
          </p:nvSpPr>
          <p:spPr>
            <a:xfrm>
              <a:off x="1918594" y="5370661"/>
              <a:ext cx="230802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sz="2400" dirty="0">
                  <a:solidFill>
                    <a:schemeClr val="bg1"/>
                  </a:solidFill>
                </a:rPr>
                <a:t>Beérkezés</a:t>
              </a:r>
              <a:r>
                <a:rPr lang="hu-HU" sz="2400" dirty="0">
                  <a:solidFill>
                    <a:srgbClr val="3F72AF"/>
                  </a:solidFill>
                </a:rPr>
                <a:t> </a:t>
              </a:r>
              <a:r>
                <a:rPr lang="hu-HU" sz="2400" dirty="0">
                  <a:solidFill>
                    <a:schemeClr val="bg1"/>
                  </a:solidFill>
                </a:rPr>
                <a:t>ideje</a:t>
              </a:r>
            </a:p>
          </p:txBody>
        </p:sp>
        <p:cxnSp>
          <p:nvCxnSpPr>
            <p:cNvPr id="19" name="Egyenes összekötő 18">
              <a:extLst>
                <a:ext uri="{FF2B5EF4-FFF2-40B4-BE49-F238E27FC236}">
                  <a16:creationId xmlns:a16="http://schemas.microsoft.com/office/drawing/2014/main" xmlns="" id="{4D352A32-1229-5CCD-BE67-DD3B89941F7E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>
              <a:off x="4226621" y="5601494"/>
              <a:ext cx="1410893" cy="17852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Csoportba foglalás 38">
            <a:extLst>
              <a:ext uri="{FF2B5EF4-FFF2-40B4-BE49-F238E27FC236}">
                <a16:creationId xmlns:a16="http://schemas.microsoft.com/office/drawing/2014/main" xmlns="" id="{E825D796-02AA-792F-81F6-1DB6314E2D4E}"/>
              </a:ext>
            </a:extLst>
          </p:cNvPr>
          <p:cNvGrpSpPr/>
          <p:nvPr/>
        </p:nvGrpSpPr>
        <p:grpSpPr>
          <a:xfrm>
            <a:off x="2305151" y="6001747"/>
            <a:ext cx="3332363" cy="491128"/>
            <a:chOff x="2305151" y="6001747"/>
            <a:chExt cx="3332363" cy="491128"/>
          </a:xfrm>
        </p:grpSpPr>
        <p:sp>
          <p:nvSpPr>
            <p:cNvPr id="14" name="Szövegdoboz 13">
              <a:extLst>
                <a:ext uri="{FF2B5EF4-FFF2-40B4-BE49-F238E27FC236}">
                  <a16:creationId xmlns:a16="http://schemas.microsoft.com/office/drawing/2014/main" xmlns="" id="{4273F7BA-42CC-2754-A117-E52CC78E5899}"/>
                </a:ext>
              </a:extLst>
            </p:cNvPr>
            <p:cNvSpPr txBox="1"/>
            <p:nvPr/>
          </p:nvSpPr>
          <p:spPr>
            <a:xfrm>
              <a:off x="2305151" y="6001747"/>
              <a:ext cx="149162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sz="2400" dirty="0">
                  <a:solidFill>
                    <a:schemeClr val="bg1"/>
                  </a:solidFill>
                </a:rPr>
                <a:t>Határidő</a:t>
              </a:r>
            </a:p>
          </p:txBody>
        </p:sp>
        <p:cxnSp>
          <p:nvCxnSpPr>
            <p:cNvPr id="20" name="Egyenes összekötő 19">
              <a:extLst>
                <a:ext uri="{FF2B5EF4-FFF2-40B4-BE49-F238E27FC236}">
                  <a16:creationId xmlns:a16="http://schemas.microsoft.com/office/drawing/2014/main" xmlns="" id="{DC652913-AB67-DB2E-2B0C-D5BA69C5EDB0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3796777" y="6232580"/>
              <a:ext cx="1840737" cy="2602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21655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xmlns="" id="{B90A631A-AF10-40DD-3D40-9451F9544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720000" y="-1046595"/>
            <a:ext cx="14239140" cy="8957109"/>
            <a:chOff x="-720000" y="-1046595"/>
            <a:chExt cx="14239140" cy="8957109"/>
          </a:xfr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grpSpPr>
        <p:sp>
          <p:nvSpPr>
            <p:cNvPr id="2" name="Hatszög 1">
              <a:extLst>
                <a:ext uri="{FF2B5EF4-FFF2-40B4-BE49-F238E27FC236}">
                  <a16:creationId xmlns:a16="http://schemas.microsoft.com/office/drawing/2014/main" xmlns="" id="{18997AA0-3A7E-7E96-1D4A-8FFA02C16F39}"/>
                </a:ext>
              </a:extLst>
            </p:cNvPr>
            <p:cNvSpPr/>
            <p:nvPr/>
          </p:nvSpPr>
          <p:spPr>
            <a:xfrm>
              <a:off x="-720000" y="280800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Hatszög 76">
              <a:extLst>
                <a:ext uri="{FF2B5EF4-FFF2-40B4-BE49-F238E27FC236}">
                  <a16:creationId xmlns:a16="http://schemas.microsoft.com/office/drawing/2014/main" xmlns="" id="{7F3D85B5-ED38-0ED5-2449-F816FC97A653}"/>
                </a:ext>
              </a:extLst>
            </p:cNvPr>
            <p:cNvSpPr/>
            <p:nvPr/>
          </p:nvSpPr>
          <p:spPr>
            <a:xfrm>
              <a:off x="-720000" y="152313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Hatszög 78">
              <a:extLst>
                <a:ext uri="{FF2B5EF4-FFF2-40B4-BE49-F238E27FC236}">
                  <a16:creationId xmlns:a16="http://schemas.microsoft.com/office/drawing/2014/main" xmlns="" id="{1F0CDE07-ED88-1C2D-56C0-30E75E2E2992}"/>
                </a:ext>
              </a:extLst>
            </p:cNvPr>
            <p:cNvSpPr/>
            <p:nvPr/>
          </p:nvSpPr>
          <p:spPr>
            <a:xfrm>
              <a:off x="-720000" y="23827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1" name="Hatszög 80">
              <a:extLst>
                <a:ext uri="{FF2B5EF4-FFF2-40B4-BE49-F238E27FC236}">
                  <a16:creationId xmlns:a16="http://schemas.microsoft.com/office/drawing/2014/main" xmlns="" id="{145AF8AA-676F-72A0-241B-A7395FC2E8DE}"/>
                </a:ext>
              </a:extLst>
            </p:cNvPr>
            <p:cNvSpPr/>
            <p:nvPr/>
          </p:nvSpPr>
          <p:spPr>
            <a:xfrm>
              <a:off x="-720000" y="-1046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Hatszög 81">
              <a:extLst>
                <a:ext uri="{FF2B5EF4-FFF2-40B4-BE49-F238E27FC236}">
                  <a16:creationId xmlns:a16="http://schemas.microsoft.com/office/drawing/2014/main" xmlns="" id="{5CFCC3A6-F8EE-6943-5EB6-A900A6A1FCCA}"/>
                </a:ext>
              </a:extLst>
            </p:cNvPr>
            <p:cNvSpPr/>
            <p:nvPr/>
          </p:nvSpPr>
          <p:spPr>
            <a:xfrm>
              <a:off x="-720000" y="409286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3" name="Hatszög 82">
              <a:extLst>
                <a:ext uri="{FF2B5EF4-FFF2-40B4-BE49-F238E27FC236}">
                  <a16:creationId xmlns:a16="http://schemas.microsoft.com/office/drawing/2014/main" xmlns="" id="{B30B6DB1-A37B-6FA6-E0DA-DEF19B0ECB5D}"/>
                </a:ext>
              </a:extLst>
            </p:cNvPr>
            <p:cNvSpPr/>
            <p:nvPr/>
          </p:nvSpPr>
          <p:spPr>
            <a:xfrm>
              <a:off x="-720000" y="537773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4" name="Hatszög 83">
              <a:extLst>
                <a:ext uri="{FF2B5EF4-FFF2-40B4-BE49-F238E27FC236}">
                  <a16:creationId xmlns:a16="http://schemas.microsoft.com/office/drawing/2014/main" xmlns="" id="{758E10BB-B772-3604-C8A5-368856C523AF}"/>
                </a:ext>
              </a:extLst>
            </p:cNvPr>
            <p:cNvSpPr/>
            <p:nvPr/>
          </p:nvSpPr>
          <p:spPr>
            <a:xfrm>
              <a:off x="-720000" y="6662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6" name="Hatszög 85">
              <a:extLst>
                <a:ext uri="{FF2B5EF4-FFF2-40B4-BE49-F238E27FC236}">
                  <a16:creationId xmlns:a16="http://schemas.microsoft.com/office/drawing/2014/main" xmlns="" id="{B103EC94-ACA9-30AA-9E27-EEB7721906A4}"/>
                </a:ext>
              </a:extLst>
            </p:cNvPr>
            <p:cNvSpPr/>
            <p:nvPr/>
          </p:nvSpPr>
          <p:spPr>
            <a:xfrm>
              <a:off x="443640" y="4745618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7" name="Hatszög 86">
              <a:extLst>
                <a:ext uri="{FF2B5EF4-FFF2-40B4-BE49-F238E27FC236}">
                  <a16:creationId xmlns:a16="http://schemas.microsoft.com/office/drawing/2014/main" xmlns="" id="{6F1EB0F7-B0CF-92C1-D0B4-AA7FC799C667}"/>
                </a:ext>
              </a:extLst>
            </p:cNvPr>
            <p:cNvSpPr/>
            <p:nvPr/>
          </p:nvSpPr>
          <p:spPr>
            <a:xfrm>
              <a:off x="4436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Hatszög 120">
              <a:extLst>
                <a:ext uri="{FF2B5EF4-FFF2-40B4-BE49-F238E27FC236}">
                  <a16:creationId xmlns:a16="http://schemas.microsoft.com/office/drawing/2014/main" xmlns="" id="{A86E29F3-5D54-3792-BBC9-74645B42FD1C}"/>
                </a:ext>
              </a:extLst>
            </p:cNvPr>
            <p:cNvSpPr/>
            <p:nvPr/>
          </p:nvSpPr>
          <p:spPr>
            <a:xfrm>
              <a:off x="160728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Hatszög 141">
              <a:extLst>
                <a:ext uri="{FF2B5EF4-FFF2-40B4-BE49-F238E27FC236}">
                  <a16:creationId xmlns:a16="http://schemas.microsoft.com/office/drawing/2014/main" xmlns="" id="{EDAA0444-71EF-71B4-F06A-24399132EF4C}"/>
                </a:ext>
              </a:extLst>
            </p:cNvPr>
            <p:cNvSpPr/>
            <p:nvPr/>
          </p:nvSpPr>
          <p:spPr>
            <a:xfrm>
              <a:off x="8592000" y="665978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Hatszög 142">
              <a:extLst>
                <a:ext uri="{FF2B5EF4-FFF2-40B4-BE49-F238E27FC236}">
                  <a16:creationId xmlns:a16="http://schemas.microsoft.com/office/drawing/2014/main" xmlns="" id="{90478542-D5BA-F29B-F797-728D48DE04AD}"/>
                </a:ext>
              </a:extLst>
            </p:cNvPr>
            <p:cNvSpPr/>
            <p:nvPr/>
          </p:nvSpPr>
          <p:spPr>
            <a:xfrm>
              <a:off x="9755640" y="6022817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Hatszög 144">
              <a:extLst>
                <a:ext uri="{FF2B5EF4-FFF2-40B4-BE49-F238E27FC236}">
                  <a16:creationId xmlns:a16="http://schemas.microsoft.com/office/drawing/2014/main" xmlns="" id="{CD6D88A5-45D6-E0B9-5775-899EB3C159EF}"/>
                </a:ext>
              </a:extLst>
            </p:cNvPr>
            <p:cNvSpPr/>
            <p:nvPr/>
          </p:nvSpPr>
          <p:spPr>
            <a:xfrm>
              <a:off x="10918320" y="538585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/>
                <a:t>4</a:t>
              </a:r>
            </a:p>
          </p:txBody>
        </p:sp>
        <p:sp>
          <p:nvSpPr>
            <p:cNvPr id="146" name="Hatszög 145">
              <a:extLst>
                <a:ext uri="{FF2B5EF4-FFF2-40B4-BE49-F238E27FC236}">
                  <a16:creationId xmlns:a16="http://schemas.microsoft.com/office/drawing/2014/main" xmlns="" id="{CB722F24-FDE1-8E17-9224-C471ED17BEC0}"/>
                </a:ext>
              </a:extLst>
            </p:cNvPr>
            <p:cNvSpPr/>
            <p:nvPr/>
          </p:nvSpPr>
          <p:spPr>
            <a:xfrm>
              <a:off x="1091832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7" name="Hatszög 146">
              <a:extLst>
                <a:ext uri="{FF2B5EF4-FFF2-40B4-BE49-F238E27FC236}">
                  <a16:creationId xmlns:a16="http://schemas.microsoft.com/office/drawing/2014/main" xmlns="" id="{DC8B4842-AA53-E2BD-91FA-C600D274011E}"/>
                </a:ext>
              </a:extLst>
            </p:cNvPr>
            <p:cNvSpPr/>
            <p:nvPr/>
          </p:nvSpPr>
          <p:spPr>
            <a:xfrm>
              <a:off x="120791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" name="Cím 3">
            <a:extLst>
              <a:ext uri="{FF2B5EF4-FFF2-40B4-BE49-F238E27FC236}">
                <a16:creationId xmlns:a16="http://schemas.microsoft.com/office/drawing/2014/main" xmlns="" id="{9ACA98A2-9404-12DA-72FE-AF6D10B51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hu-HU" dirty="0">
                <a:solidFill>
                  <a:srgbClr val="3F72AF"/>
                </a:solidFill>
              </a:rPr>
              <a:t>Kérelem státusza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xmlns="" id="{0F0F535A-2ECD-4B0B-0FE2-A57BBE4FC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820" y="1825625"/>
            <a:ext cx="9472980" cy="4351338"/>
          </a:xfrm>
        </p:spPr>
        <p:txBody>
          <a:bodyPr/>
          <a:lstStyle/>
          <a:p>
            <a:r>
              <a:rPr lang="hu-HU" dirty="0">
                <a:solidFill>
                  <a:srgbClr val="3F72AF"/>
                </a:solidFill>
              </a:rPr>
              <a:t>Beérkezett</a:t>
            </a:r>
          </a:p>
          <a:p>
            <a:r>
              <a:rPr lang="hu-HU" dirty="0">
                <a:solidFill>
                  <a:srgbClr val="3F72AF"/>
                </a:solidFill>
              </a:rPr>
              <a:t>Folyamatban</a:t>
            </a:r>
          </a:p>
          <a:p>
            <a:r>
              <a:rPr lang="hu-HU" dirty="0">
                <a:solidFill>
                  <a:srgbClr val="3F72AF"/>
                </a:solidFill>
              </a:rPr>
              <a:t>Szüneteltetve</a:t>
            </a:r>
          </a:p>
          <a:p>
            <a:r>
              <a:rPr lang="hu-HU" dirty="0">
                <a:solidFill>
                  <a:srgbClr val="3F72AF"/>
                </a:solidFill>
              </a:rPr>
              <a:t>Lezárt</a:t>
            </a:r>
          </a:p>
          <a:p>
            <a:r>
              <a:rPr lang="hu-HU" dirty="0">
                <a:solidFill>
                  <a:srgbClr val="3F72AF"/>
                </a:solidFill>
              </a:rPr>
              <a:t>Piszkozat</a:t>
            </a:r>
          </a:p>
        </p:txBody>
      </p:sp>
    </p:spTree>
    <p:extLst>
      <p:ext uri="{BB962C8B-B14F-4D97-AF65-F5344CB8AC3E}">
        <p14:creationId xmlns:p14="http://schemas.microsoft.com/office/powerpoint/2010/main" xmlns="" val="421777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xmlns="" id="{B90A631A-AF10-40DD-3D40-9451F9544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720000" y="-1046595"/>
            <a:ext cx="14239140" cy="8957109"/>
            <a:chOff x="-720000" y="-1046595"/>
            <a:chExt cx="14239140" cy="8957109"/>
          </a:xfr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grpSpPr>
        <p:sp>
          <p:nvSpPr>
            <p:cNvPr id="2" name="Hatszög 1">
              <a:extLst>
                <a:ext uri="{FF2B5EF4-FFF2-40B4-BE49-F238E27FC236}">
                  <a16:creationId xmlns:a16="http://schemas.microsoft.com/office/drawing/2014/main" xmlns="" id="{18997AA0-3A7E-7E96-1D4A-8FFA02C16F39}"/>
                </a:ext>
              </a:extLst>
            </p:cNvPr>
            <p:cNvSpPr/>
            <p:nvPr/>
          </p:nvSpPr>
          <p:spPr>
            <a:xfrm>
              <a:off x="-720000" y="280800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Hatszög 76">
              <a:extLst>
                <a:ext uri="{FF2B5EF4-FFF2-40B4-BE49-F238E27FC236}">
                  <a16:creationId xmlns:a16="http://schemas.microsoft.com/office/drawing/2014/main" xmlns="" id="{7F3D85B5-ED38-0ED5-2449-F816FC97A653}"/>
                </a:ext>
              </a:extLst>
            </p:cNvPr>
            <p:cNvSpPr/>
            <p:nvPr/>
          </p:nvSpPr>
          <p:spPr>
            <a:xfrm>
              <a:off x="-720000" y="152313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Hatszög 78">
              <a:extLst>
                <a:ext uri="{FF2B5EF4-FFF2-40B4-BE49-F238E27FC236}">
                  <a16:creationId xmlns:a16="http://schemas.microsoft.com/office/drawing/2014/main" xmlns="" id="{1F0CDE07-ED88-1C2D-56C0-30E75E2E2992}"/>
                </a:ext>
              </a:extLst>
            </p:cNvPr>
            <p:cNvSpPr/>
            <p:nvPr/>
          </p:nvSpPr>
          <p:spPr>
            <a:xfrm>
              <a:off x="-720000" y="23827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1" name="Hatszög 80">
              <a:extLst>
                <a:ext uri="{FF2B5EF4-FFF2-40B4-BE49-F238E27FC236}">
                  <a16:creationId xmlns:a16="http://schemas.microsoft.com/office/drawing/2014/main" xmlns="" id="{145AF8AA-676F-72A0-241B-A7395FC2E8DE}"/>
                </a:ext>
              </a:extLst>
            </p:cNvPr>
            <p:cNvSpPr/>
            <p:nvPr/>
          </p:nvSpPr>
          <p:spPr>
            <a:xfrm>
              <a:off x="-720000" y="-1046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Hatszög 81">
              <a:extLst>
                <a:ext uri="{FF2B5EF4-FFF2-40B4-BE49-F238E27FC236}">
                  <a16:creationId xmlns:a16="http://schemas.microsoft.com/office/drawing/2014/main" xmlns="" id="{5CFCC3A6-F8EE-6943-5EB6-A900A6A1FCCA}"/>
                </a:ext>
              </a:extLst>
            </p:cNvPr>
            <p:cNvSpPr/>
            <p:nvPr/>
          </p:nvSpPr>
          <p:spPr>
            <a:xfrm>
              <a:off x="-720000" y="409286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3" name="Hatszög 82">
              <a:extLst>
                <a:ext uri="{FF2B5EF4-FFF2-40B4-BE49-F238E27FC236}">
                  <a16:creationId xmlns:a16="http://schemas.microsoft.com/office/drawing/2014/main" xmlns="" id="{B30B6DB1-A37B-6FA6-E0DA-DEF19B0ECB5D}"/>
                </a:ext>
              </a:extLst>
            </p:cNvPr>
            <p:cNvSpPr/>
            <p:nvPr/>
          </p:nvSpPr>
          <p:spPr>
            <a:xfrm>
              <a:off x="-720000" y="537773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4" name="Hatszög 83">
              <a:extLst>
                <a:ext uri="{FF2B5EF4-FFF2-40B4-BE49-F238E27FC236}">
                  <a16:creationId xmlns:a16="http://schemas.microsoft.com/office/drawing/2014/main" xmlns="" id="{758E10BB-B772-3604-C8A5-368856C523AF}"/>
                </a:ext>
              </a:extLst>
            </p:cNvPr>
            <p:cNvSpPr/>
            <p:nvPr/>
          </p:nvSpPr>
          <p:spPr>
            <a:xfrm>
              <a:off x="-720000" y="6662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6" name="Hatszög 85">
              <a:extLst>
                <a:ext uri="{FF2B5EF4-FFF2-40B4-BE49-F238E27FC236}">
                  <a16:creationId xmlns:a16="http://schemas.microsoft.com/office/drawing/2014/main" xmlns="" id="{B103EC94-ACA9-30AA-9E27-EEB7721906A4}"/>
                </a:ext>
              </a:extLst>
            </p:cNvPr>
            <p:cNvSpPr/>
            <p:nvPr/>
          </p:nvSpPr>
          <p:spPr>
            <a:xfrm>
              <a:off x="443640" y="4745618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7" name="Hatszög 86">
              <a:extLst>
                <a:ext uri="{FF2B5EF4-FFF2-40B4-BE49-F238E27FC236}">
                  <a16:creationId xmlns:a16="http://schemas.microsoft.com/office/drawing/2014/main" xmlns="" id="{6F1EB0F7-B0CF-92C1-D0B4-AA7FC799C667}"/>
                </a:ext>
              </a:extLst>
            </p:cNvPr>
            <p:cNvSpPr/>
            <p:nvPr/>
          </p:nvSpPr>
          <p:spPr>
            <a:xfrm>
              <a:off x="4436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Hatszög 120">
              <a:extLst>
                <a:ext uri="{FF2B5EF4-FFF2-40B4-BE49-F238E27FC236}">
                  <a16:creationId xmlns:a16="http://schemas.microsoft.com/office/drawing/2014/main" xmlns="" id="{A86E29F3-5D54-3792-BBC9-74645B42FD1C}"/>
                </a:ext>
              </a:extLst>
            </p:cNvPr>
            <p:cNvSpPr/>
            <p:nvPr/>
          </p:nvSpPr>
          <p:spPr>
            <a:xfrm>
              <a:off x="160728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Hatszög 141">
              <a:extLst>
                <a:ext uri="{FF2B5EF4-FFF2-40B4-BE49-F238E27FC236}">
                  <a16:creationId xmlns:a16="http://schemas.microsoft.com/office/drawing/2014/main" xmlns="" id="{EDAA0444-71EF-71B4-F06A-24399132EF4C}"/>
                </a:ext>
              </a:extLst>
            </p:cNvPr>
            <p:cNvSpPr/>
            <p:nvPr/>
          </p:nvSpPr>
          <p:spPr>
            <a:xfrm>
              <a:off x="8592000" y="665978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Hatszög 142">
              <a:extLst>
                <a:ext uri="{FF2B5EF4-FFF2-40B4-BE49-F238E27FC236}">
                  <a16:creationId xmlns:a16="http://schemas.microsoft.com/office/drawing/2014/main" xmlns="" id="{90478542-D5BA-F29B-F797-728D48DE04AD}"/>
                </a:ext>
              </a:extLst>
            </p:cNvPr>
            <p:cNvSpPr/>
            <p:nvPr/>
          </p:nvSpPr>
          <p:spPr>
            <a:xfrm>
              <a:off x="9755640" y="6022817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Hatszög 144">
              <a:extLst>
                <a:ext uri="{FF2B5EF4-FFF2-40B4-BE49-F238E27FC236}">
                  <a16:creationId xmlns:a16="http://schemas.microsoft.com/office/drawing/2014/main" xmlns="" id="{CD6D88A5-45D6-E0B9-5775-899EB3C159EF}"/>
                </a:ext>
              </a:extLst>
            </p:cNvPr>
            <p:cNvSpPr/>
            <p:nvPr/>
          </p:nvSpPr>
          <p:spPr>
            <a:xfrm>
              <a:off x="10918320" y="538585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/>
                <a:t>5</a:t>
              </a:r>
            </a:p>
          </p:txBody>
        </p:sp>
        <p:sp>
          <p:nvSpPr>
            <p:cNvPr id="146" name="Hatszög 145">
              <a:extLst>
                <a:ext uri="{FF2B5EF4-FFF2-40B4-BE49-F238E27FC236}">
                  <a16:creationId xmlns:a16="http://schemas.microsoft.com/office/drawing/2014/main" xmlns="" id="{CB722F24-FDE1-8E17-9224-C471ED17BEC0}"/>
                </a:ext>
              </a:extLst>
            </p:cNvPr>
            <p:cNvSpPr/>
            <p:nvPr/>
          </p:nvSpPr>
          <p:spPr>
            <a:xfrm>
              <a:off x="1091832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7" name="Hatszög 146">
              <a:extLst>
                <a:ext uri="{FF2B5EF4-FFF2-40B4-BE49-F238E27FC236}">
                  <a16:creationId xmlns:a16="http://schemas.microsoft.com/office/drawing/2014/main" xmlns="" id="{DC8B4842-AA53-E2BD-91FA-C600D274011E}"/>
                </a:ext>
              </a:extLst>
            </p:cNvPr>
            <p:cNvSpPr/>
            <p:nvPr/>
          </p:nvSpPr>
          <p:spPr>
            <a:xfrm>
              <a:off x="120791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" name="Cím 3">
            <a:extLst>
              <a:ext uri="{FF2B5EF4-FFF2-40B4-BE49-F238E27FC236}">
                <a16:creationId xmlns:a16="http://schemas.microsoft.com/office/drawing/2014/main" xmlns="" id="{D3E0F2E3-6A8D-84CF-EA21-F9CE47A9A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hu-HU" dirty="0">
                <a:solidFill>
                  <a:srgbClr val="3F72AF"/>
                </a:solidFill>
              </a:rPr>
              <a:t>Beérkezett kérelem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xmlns="" id="{D65ABF63-F31A-88C2-85B9-9BCA0DFA0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820" y="1825625"/>
            <a:ext cx="9472980" cy="4351338"/>
          </a:xfrm>
        </p:spPr>
        <p:txBody>
          <a:bodyPr/>
          <a:lstStyle/>
          <a:p>
            <a:r>
              <a:rPr lang="hu-HU" dirty="0">
                <a:solidFill>
                  <a:srgbClr val="3F72AF"/>
                </a:solidFill>
              </a:rPr>
              <a:t>Ügyintéző megadása</a:t>
            </a:r>
          </a:p>
          <a:p>
            <a:pPr lvl="1"/>
            <a:r>
              <a:rPr lang="hu-HU" dirty="0">
                <a:solidFill>
                  <a:srgbClr val="3F72AF"/>
                </a:solidFill>
              </a:rPr>
              <a:t>Felelős osztály</a:t>
            </a:r>
          </a:p>
          <a:p>
            <a:pPr lvl="1"/>
            <a:r>
              <a:rPr lang="hu-HU" dirty="0">
                <a:solidFill>
                  <a:srgbClr val="3F72AF"/>
                </a:solidFill>
              </a:rPr>
              <a:t>Felelős ügyintéző</a:t>
            </a:r>
          </a:p>
          <a:p>
            <a:pPr lvl="1"/>
            <a:r>
              <a:rPr lang="hu-HU" dirty="0">
                <a:solidFill>
                  <a:srgbClr val="3F72AF"/>
                </a:solidFill>
              </a:rPr>
              <a:t>További ügyintéző</a:t>
            </a:r>
          </a:p>
          <a:p>
            <a:pPr lvl="1"/>
            <a:r>
              <a:rPr lang="hu-HU" dirty="0">
                <a:solidFill>
                  <a:srgbClr val="3F72AF"/>
                </a:solidFill>
              </a:rPr>
              <a:t>Asszisztensek</a:t>
            </a:r>
          </a:p>
          <a:p>
            <a:r>
              <a:rPr lang="hu-HU" dirty="0">
                <a:solidFill>
                  <a:srgbClr val="3F72AF"/>
                </a:solidFill>
              </a:rPr>
              <a:t>Ügyintézés folyamatban</a:t>
            </a:r>
          </a:p>
        </p:txBody>
      </p:sp>
    </p:spTree>
    <p:extLst>
      <p:ext uri="{BB962C8B-B14F-4D97-AF65-F5344CB8AC3E}">
        <p14:creationId xmlns:p14="http://schemas.microsoft.com/office/powerpoint/2010/main" xmlns="" val="238078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xmlns="" id="{B90A631A-AF10-40DD-3D40-9451F9544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720000" y="-1046595"/>
            <a:ext cx="14239140" cy="8957109"/>
            <a:chOff x="-720000" y="-1046595"/>
            <a:chExt cx="14239140" cy="8957109"/>
          </a:xfr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</p:grpSpPr>
        <p:sp>
          <p:nvSpPr>
            <p:cNvPr id="2" name="Hatszög 1">
              <a:extLst>
                <a:ext uri="{FF2B5EF4-FFF2-40B4-BE49-F238E27FC236}">
                  <a16:creationId xmlns:a16="http://schemas.microsoft.com/office/drawing/2014/main" xmlns="" id="{18997AA0-3A7E-7E96-1D4A-8FFA02C16F39}"/>
                </a:ext>
              </a:extLst>
            </p:cNvPr>
            <p:cNvSpPr/>
            <p:nvPr/>
          </p:nvSpPr>
          <p:spPr>
            <a:xfrm>
              <a:off x="-720000" y="280800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Hatszög 76">
              <a:extLst>
                <a:ext uri="{FF2B5EF4-FFF2-40B4-BE49-F238E27FC236}">
                  <a16:creationId xmlns:a16="http://schemas.microsoft.com/office/drawing/2014/main" xmlns="" id="{7F3D85B5-ED38-0ED5-2449-F816FC97A653}"/>
                </a:ext>
              </a:extLst>
            </p:cNvPr>
            <p:cNvSpPr/>
            <p:nvPr/>
          </p:nvSpPr>
          <p:spPr>
            <a:xfrm>
              <a:off x="-720000" y="152313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Hatszög 78">
              <a:extLst>
                <a:ext uri="{FF2B5EF4-FFF2-40B4-BE49-F238E27FC236}">
                  <a16:creationId xmlns:a16="http://schemas.microsoft.com/office/drawing/2014/main" xmlns="" id="{1F0CDE07-ED88-1C2D-56C0-30E75E2E2992}"/>
                </a:ext>
              </a:extLst>
            </p:cNvPr>
            <p:cNvSpPr/>
            <p:nvPr/>
          </p:nvSpPr>
          <p:spPr>
            <a:xfrm>
              <a:off x="-720000" y="23827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1" name="Hatszög 80">
              <a:extLst>
                <a:ext uri="{FF2B5EF4-FFF2-40B4-BE49-F238E27FC236}">
                  <a16:creationId xmlns:a16="http://schemas.microsoft.com/office/drawing/2014/main" xmlns="" id="{145AF8AA-676F-72A0-241B-A7395FC2E8DE}"/>
                </a:ext>
              </a:extLst>
            </p:cNvPr>
            <p:cNvSpPr/>
            <p:nvPr/>
          </p:nvSpPr>
          <p:spPr>
            <a:xfrm>
              <a:off x="-720000" y="-1046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Hatszög 81">
              <a:extLst>
                <a:ext uri="{FF2B5EF4-FFF2-40B4-BE49-F238E27FC236}">
                  <a16:creationId xmlns:a16="http://schemas.microsoft.com/office/drawing/2014/main" xmlns="" id="{5CFCC3A6-F8EE-6943-5EB6-A900A6A1FCCA}"/>
                </a:ext>
              </a:extLst>
            </p:cNvPr>
            <p:cNvSpPr/>
            <p:nvPr/>
          </p:nvSpPr>
          <p:spPr>
            <a:xfrm>
              <a:off x="-720000" y="409286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3" name="Hatszög 82">
              <a:extLst>
                <a:ext uri="{FF2B5EF4-FFF2-40B4-BE49-F238E27FC236}">
                  <a16:creationId xmlns:a16="http://schemas.microsoft.com/office/drawing/2014/main" xmlns="" id="{B30B6DB1-A37B-6FA6-E0DA-DEF19B0ECB5D}"/>
                </a:ext>
              </a:extLst>
            </p:cNvPr>
            <p:cNvSpPr/>
            <p:nvPr/>
          </p:nvSpPr>
          <p:spPr>
            <a:xfrm>
              <a:off x="-720000" y="537773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4" name="Hatszög 83">
              <a:extLst>
                <a:ext uri="{FF2B5EF4-FFF2-40B4-BE49-F238E27FC236}">
                  <a16:creationId xmlns:a16="http://schemas.microsoft.com/office/drawing/2014/main" xmlns="" id="{758E10BB-B772-3604-C8A5-368856C523AF}"/>
                </a:ext>
              </a:extLst>
            </p:cNvPr>
            <p:cNvSpPr/>
            <p:nvPr/>
          </p:nvSpPr>
          <p:spPr>
            <a:xfrm>
              <a:off x="-720000" y="6662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6" name="Hatszög 85">
              <a:extLst>
                <a:ext uri="{FF2B5EF4-FFF2-40B4-BE49-F238E27FC236}">
                  <a16:creationId xmlns:a16="http://schemas.microsoft.com/office/drawing/2014/main" xmlns="" id="{B103EC94-ACA9-30AA-9E27-EEB7721906A4}"/>
                </a:ext>
              </a:extLst>
            </p:cNvPr>
            <p:cNvSpPr/>
            <p:nvPr/>
          </p:nvSpPr>
          <p:spPr>
            <a:xfrm>
              <a:off x="443640" y="4745618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7" name="Hatszög 86">
              <a:extLst>
                <a:ext uri="{FF2B5EF4-FFF2-40B4-BE49-F238E27FC236}">
                  <a16:creationId xmlns:a16="http://schemas.microsoft.com/office/drawing/2014/main" xmlns="" id="{6F1EB0F7-B0CF-92C1-D0B4-AA7FC799C667}"/>
                </a:ext>
              </a:extLst>
            </p:cNvPr>
            <p:cNvSpPr/>
            <p:nvPr/>
          </p:nvSpPr>
          <p:spPr>
            <a:xfrm>
              <a:off x="4436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Hatszög 120">
              <a:extLst>
                <a:ext uri="{FF2B5EF4-FFF2-40B4-BE49-F238E27FC236}">
                  <a16:creationId xmlns:a16="http://schemas.microsoft.com/office/drawing/2014/main" xmlns="" id="{A86E29F3-5D54-3792-BBC9-74645B42FD1C}"/>
                </a:ext>
              </a:extLst>
            </p:cNvPr>
            <p:cNvSpPr/>
            <p:nvPr/>
          </p:nvSpPr>
          <p:spPr>
            <a:xfrm>
              <a:off x="160728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Hatszög 141">
              <a:extLst>
                <a:ext uri="{FF2B5EF4-FFF2-40B4-BE49-F238E27FC236}">
                  <a16:creationId xmlns:a16="http://schemas.microsoft.com/office/drawing/2014/main" xmlns="" id="{EDAA0444-71EF-71B4-F06A-24399132EF4C}"/>
                </a:ext>
              </a:extLst>
            </p:cNvPr>
            <p:cNvSpPr/>
            <p:nvPr/>
          </p:nvSpPr>
          <p:spPr>
            <a:xfrm>
              <a:off x="8592000" y="665978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Hatszög 142">
              <a:extLst>
                <a:ext uri="{FF2B5EF4-FFF2-40B4-BE49-F238E27FC236}">
                  <a16:creationId xmlns:a16="http://schemas.microsoft.com/office/drawing/2014/main" xmlns="" id="{90478542-D5BA-F29B-F797-728D48DE04AD}"/>
                </a:ext>
              </a:extLst>
            </p:cNvPr>
            <p:cNvSpPr/>
            <p:nvPr/>
          </p:nvSpPr>
          <p:spPr>
            <a:xfrm>
              <a:off x="9755640" y="6022817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Hatszög 144">
              <a:extLst>
                <a:ext uri="{FF2B5EF4-FFF2-40B4-BE49-F238E27FC236}">
                  <a16:creationId xmlns:a16="http://schemas.microsoft.com/office/drawing/2014/main" xmlns="" id="{CD6D88A5-45D6-E0B9-5775-899EB3C159EF}"/>
                </a:ext>
              </a:extLst>
            </p:cNvPr>
            <p:cNvSpPr/>
            <p:nvPr/>
          </p:nvSpPr>
          <p:spPr>
            <a:xfrm>
              <a:off x="10918320" y="538585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/>
                <a:t>6</a:t>
              </a:r>
            </a:p>
          </p:txBody>
        </p:sp>
        <p:sp>
          <p:nvSpPr>
            <p:cNvPr id="146" name="Hatszög 145">
              <a:extLst>
                <a:ext uri="{FF2B5EF4-FFF2-40B4-BE49-F238E27FC236}">
                  <a16:creationId xmlns:a16="http://schemas.microsoft.com/office/drawing/2014/main" xmlns="" id="{CB722F24-FDE1-8E17-9224-C471ED17BEC0}"/>
                </a:ext>
              </a:extLst>
            </p:cNvPr>
            <p:cNvSpPr/>
            <p:nvPr/>
          </p:nvSpPr>
          <p:spPr>
            <a:xfrm>
              <a:off x="1091832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7" name="Hatszög 146">
              <a:extLst>
                <a:ext uri="{FF2B5EF4-FFF2-40B4-BE49-F238E27FC236}">
                  <a16:creationId xmlns:a16="http://schemas.microsoft.com/office/drawing/2014/main" xmlns="" id="{DC8B4842-AA53-E2BD-91FA-C600D274011E}"/>
                </a:ext>
              </a:extLst>
            </p:cNvPr>
            <p:cNvSpPr/>
            <p:nvPr/>
          </p:nvSpPr>
          <p:spPr>
            <a:xfrm>
              <a:off x="120791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" name="Cím 3">
            <a:extLst>
              <a:ext uri="{FF2B5EF4-FFF2-40B4-BE49-F238E27FC236}">
                <a16:creationId xmlns:a16="http://schemas.microsoft.com/office/drawing/2014/main" xmlns="" id="{21F9C0A4-F0D0-334E-6DC7-A5CDE2F7C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hu-HU" dirty="0">
                <a:solidFill>
                  <a:srgbClr val="3F72AF"/>
                </a:solidFill>
              </a:rPr>
              <a:t>Folyamatban lévő ügy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xmlns="" id="{75AFAE03-F940-AEDD-E357-BCC9E9714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820" y="1825625"/>
            <a:ext cx="9472980" cy="4351338"/>
          </a:xfrm>
        </p:spPr>
        <p:txBody>
          <a:bodyPr/>
          <a:lstStyle/>
          <a:p>
            <a:r>
              <a:rPr lang="hu-HU" dirty="0">
                <a:solidFill>
                  <a:srgbClr val="3F72AF"/>
                </a:solidFill>
              </a:rPr>
              <a:t>Hatósági dokumentumok kiadása</a:t>
            </a:r>
          </a:p>
          <a:p>
            <a:r>
              <a:rPr lang="hu-HU" dirty="0">
                <a:solidFill>
                  <a:srgbClr val="3F72AF"/>
                </a:solidFill>
              </a:rPr>
              <a:t>Mennyiségi ellenőrzés</a:t>
            </a:r>
          </a:p>
          <a:p>
            <a:r>
              <a:rPr lang="hu-HU" dirty="0">
                <a:solidFill>
                  <a:srgbClr val="3F72AF"/>
                </a:solidFill>
              </a:rPr>
              <a:t>Tartalmi ellenőrzés</a:t>
            </a:r>
          </a:p>
          <a:p>
            <a:r>
              <a:rPr lang="hu-HU" dirty="0">
                <a:solidFill>
                  <a:srgbClr val="3F72AF"/>
                </a:solidFill>
              </a:rPr>
              <a:t>Szakértői megbízás</a:t>
            </a:r>
          </a:p>
        </p:txBody>
      </p:sp>
    </p:spTree>
    <p:extLst>
      <p:ext uri="{BB962C8B-B14F-4D97-AF65-F5344CB8AC3E}">
        <p14:creationId xmlns:p14="http://schemas.microsoft.com/office/powerpoint/2010/main" xmlns="" val="263821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xmlns="" id="{B90A631A-AF10-40DD-3D40-9451F9544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720000" y="-1046595"/>
            <a:ext cx="14239140" cy="8957109"/>
            <a:chOff x="-720000" y="-1046595"/>
            <a:chExt cx="14239140" cy="8957109"/>
          </a:xfr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</p:grpSpPr>
        <p:sp>
          <p:nvSpPr>
            <p:cNvPr id="2" name="Hatszög 1">
              <a:extLst>
                <a:ext uri="{FF2B5EF4-FFF2-40B4-BE49-F238E27FC236}">
                  <a16:creationId xmlns:a16="http://schemas.microsoft.com/office/drawing/2014/main" xmlns="" id="{18997AA0-3A7E-7E96-1D4A-8FFA02C16F39}"/>
                </a:ext>
              </a:extLst>
            </p:cNvPr>
            <p:cNvSpPr/>
            <p:nvPr/>
          </p:nvSpPr>
          <p:spPr>
            <a:xfrm>
              <a:off x="-720000" y="280800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Hatszög 76">
              <a:extLst>
                <a:ext uri="{FF2B5EF4-FFF2-40B4-BE49-F238E27FC236}">
                  <a16:creationId xmlns:a16="http://schemas.microsoft.com/office/drawing/2014/main" xmlns="" id="{7F3D85B5-ED38-0ED5-2449-F816FC97A653}"/>
                </a:ext>
              </a:extLst>
            </p:cNvPr>
            <p:cNvSpPr/>
            <p:nvPr/>
          </p:nvSpPr>
          <p:spPr>
            <a:xfrm>
              <a:off x="-720000" y="152313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Hatszög 78">
              <a:extLst>
                <a:ext uri="{FF2B5EF4-FFF2-40B4-BE49-F238E27FC236}">
                  <a16:creationId xmlns:a16="http://schemas.microsoft.com/office/drawing/2014/main" xmlns="" id="{1F0CDE07-ED88-1C2D-56C0-30E75E2E2992}"/>
                </a:ext>
              </a:extLst>
            </p:cNvPr>
            <p:cNvSpPr/>
            <p:nvPr/>
          </p:nvSpPr>
          <p:spPr>
            <a:xfrm>
              <a:off x="-720000" y="23827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1" name="Hatszög 80">
              <a:extLst>
                <a:ext uri="{FF2B5EF4-FFF2-40B4-BE49-F238E27FC236}">
                  <a16:creationId xmlns:a16="http://schemas.microsoft.com/office/drawing/2014/main" xmlns="" id="{145AF8AA-676F-72A0-241B-A7395FC2E8DE}"/>
                </a:ext>
              </a:extLst>
            </p:cNvPr>
            <p:cNvSpPr/>
            <p:nvPr/>
          </p:nvSpPr>
          <p:spPr>
            <a:xfrm>
              <a:off x="-720000" y="-1046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Hatszög 81">
              <a:extLst>
                <a:ext uri="{FF2B5EF4-FFF2-40B4-BE49-F238E27FC236}">
                  <a16:creationId xmlns:a16="http://schemas.microsoft.com/office/drawing/2014/main" xmlns="" id="{5CFCC3A6-F8EE-6943-5EB6-A900A6A1FCCA}"/>
                </a:ext>
              </a:extLst>
            </p:cNvPr>
            <p:cNvSpPr/>
            <p:nvPr/>
          </p:nvSpPr>
          <p:spPr>
            <a:xfrm>
              <a:off x="-720000" y="409286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3" name="Hatszög 82">
              <a:extLst>
                <a:ext uri="{FF2B5EF4-FFF2-40B4-BE49-F238E27FC236}">
                  <a16:creationId xmlns:a16="http://schemas.microsoft.com/office/drawing/2014/main" xmlns="" id="{B30B6DB1-A37B-6FA6-E0DA-DEF19B0ECB5D}"/>
                </a:ext>
              </a:extLst>
            </p:cNvPr>
            <p:cNvSpPr/>
            <p:nvPr/>
          </p:nvSpPr>
          <p:spPr>
            <a:xfrm>
              <a:off x="-720000" y="537773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4" name="Hatszög 83">
              <a:extLst>
                <a:ext uri="{FF2B5EF4-FFF2-40B4-BE49-F238E27FC236}">
                  <a16:creationId xmlns:a16="http://schemas.microsoft.com/office/drawing/2014/main" xmlns="" id="{758E10BB-B772-3604-C8A5-368856C523AF}"/>
                </a:ext>
              </a:extLst>
            </p:cNvPr>
            <p:cNvSpPr/>
            <p:nvPr/>
          </p:nvSpPr>
          <p:spPr>
            <a:xfrm>
              <a:off x="-720000" y="6662595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6" name="Hatszög 85">
              <a:extLst>
                <a:ext uri="{FF2B5EF4-FFF2-40B4-BE49-F238E27FC236}">
                  <a16:creationId xmlns:a16="http://schemas.microsoft.com/office/drawing/2014/main" xmlns="" id="{B103EC94-ACA9-30AA-9E27-EEB7721906A4}"/>
                </a:ext>
              </a:extLst>
            </p:cNvPr>
            <p:cNvSpPr/>
            <p:nvPr/>
          </p:nvSpPr>
          <p:spPr>
            <a:xfrm>
              <a:off x="443640" y="4745618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7" name="Hatszög 86">
              <a:extLst>
                <a:ext uri="{FF2B5EF4-FFF2-40B4-BE49-F238E27FC236}">
                  <a16:creationId xmlns:a16="http://schemas.microsoft.com/office/drawing/2014/main" xmlns="" id="{6F1EB0F7-B0CF-92C1-D0B4-AA7FC799C667}"/>
                </a:ext>
              </a:extLst>
            </p:cNvPr>
            <p:cNvSpPr/>
            <p:nvPr/>
          </p:nvSpPr>
          <p:spPr>
            <a:xfrm>
              <a:off x="4436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Hatszög 120">
              <a:extLst>
                <a:ext uri="{FF2B5EF4-FFF2-40B4-BE49-F238E27FC236}">
                  <a16:creationId xmlns:a16="http://schemas.microsoft.com/office/drawing/2014/main" xmlns="" id="{A86E29F3-5D54-3792-BBC9-74645B42FD1C}"/>
                </a:ext>
              </a:extLst>
            </p:cNvPr>
            <p:cNvSpPr/>
            <p:nvPr/>
          </p:nvSpPr>
          <p:spPr>
            <a:xfrm>
              <a:off x="160728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Hatszög 141">
              <a:extLst>
                <a:ext uri="{FF2B5EF4-FFF2-40B4-BE49-F238E27FC236}">
                  <a16:creationId xmlns:a16="http://schemas.microsoft.com/office/drawing/2014/main" xmlns="" id="{EDAA0444-71EF-71B4-F06A-24399132EF4C}"/>
                </a:ext>
              </a:extLst>
            </p:cNvPr>
            <p:cNvSpPr/>
            <p:nvPr/>
          </p:nvSpPr>
          <p:spPr>
            <a:xfrm>
              <a:off x="8592000" y="665978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Hatszög 142">
              <a:extLst>
                <a:ext uri="{FF2B5EF4-FFF2-40B4-BE49-F238E27FC236}">
                  <a16:creationId xmlns:a16="http://schemas.microsoft.com/office/drawing/2014/main" xmlns="" id="{90478542-D5BA-F29B-F797-728D48DE04AD}"/>
                </a:ext>
              </a:extLst>
            </p:cNvPr>
            <p:cNvSpPr/>
            <p:nvPr/>
          </p:nvSpPr>
          <p:spPr>
            <a:xfrm>
              <a:off x="9755640" y="6022817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Hatszög 144">
              <a:extLst>
                <a:ext uri="{FF2B5EF4-FFF2-40B4-BE49-F238E27FC236}">
                  <a16:creationId xmlns:a16="http://schemas.microsoft.com/office/drawing/2014/main" xmlns="" id="{CD6D88A5-45D6-E0B9-5775-899EB3C159EF}"/>
                </a:ext>
              </a:extLst>
            </p:cNvPr>
            <p:cNvSpPr/>
            <p:nvPr/>
          </p:nvSpPr>
          <p:spPr>
            <a:xfrm>
              <a:off x="10918320" y="5385850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/>
                <a:t>7</a:t>
              </a:r>
            </a:p>
          </p:txBody>
        </p:sp>
        <p:sp>
          <p:nvSpPr>
            <p:cNvPr id="146" name="Hatszög 145">
              <a:extLst>
                <a:ext uri="{FF2B5EF4-FFF2-40B4-BE49-F238E27FC236}">
                  <a16:creationId xmlns:a16="http://schemas.microsoft.com/office/drawing/2014/main" xmlns="" id="{CB722F24-FDE1-8E17-9224-C471ED17BEC0}"/>
                </a:ext>
              </a:extLst>
            </p:cNvPr>
            <p:cNvSpPr/>
            <p:nvPr/>
          </p:nvSpPr>
          <p:spPr>
            <a:xfrm>
              <a:off x="10918320" y="6668514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7" name="Hatszög 146">
              <a:extLst>
                <a:ext uri="{FF2B5EF4-FFF2-40B4-BE49-F238E27FC236}">
                  <a16:creationId xmlns:a16="http://schemas.microsoft.com/office/drawing/2014/main" xmlns="" id="{DC8B4842-AA53-E2BD-91FA-C600D274011E}"/>
                </a:ext>
              </a:extLst>
            </p:cNvPr>
            <p:cNvSpPr/>
            <p:nvPr/>
          </p:nvSpPr>
          <p:spPr>
            <a:xfrm>
              <a:off x="12079140" y="6030483"/>
              <a:ext cx="1440000" cy="1242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" name="Cím 3">
            <a:extLst>
              <a:ext uri="{FF2B5EF4-FFF2-40B4-BE49-F238E27FC236}">
                <a16:creationId xmlns:a16="http://schemas.microsoft.com/office/drawing/2014/main" xmlns="" id="{4CA0036F-C59C-B217-CF98-AA1EF2242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hu-HU" dirty="0">
                <a:solidFill>
                  <a:srgbClr val="3F72AF"/>
                </a:solidFill>
              </a:rPr>
              <a:t>Hatósági dokumentumok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xmlns="" id="{EDE74D3B-ADBE-1052-4E9A-3D799DCB8F2E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4808A0B5-8C8D-98B0-75BF-2D9D4C04A80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5962" y="-1005"/>
            <a:ext cx="6786038" cy="6858000"/>
          </a:xfrm>
          <a:prstGeom prst="rect">
            <a:avLst/>
          </a:prstGeom>
        </p:spPr>
      </p:pic>
      <p:sp>
        <p:nvSpPr>
          <p:cNvPr id="9" name="Tartalom helye 4">
            <a:extLst>
              <a:ext uri="{FF2B5EF4-FFF2-40B4-BE49-F238E27FC236}">
                <a16:creationId xmlns:a16="http://schemas.microsoft.com/office/drawing/2014/main" xmlns="" id="{4CE3D02D-4775-B130-0E1C-D4B312C4A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38270"/>
            <a:ext cx="4567762" cy="6381460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Kategória</a:t>
            </a:r>
          </a:p>
          <a:p>
            <a:pPr lvl="1"/>
            <a:r>
              <a:rPr lang="hu-HU" dirty="0">
                <a:solidFill>
                  <a:schemeClr val="bg1"/>
                </a:solidFill>
              </a:rPr>
              <a:t>Hatósági iratok</a:t>
            </a:r>
          </a:p>
          <a:p>
            <a:r>
              <a:rPr lang="hu-HU" dirty="0">
                <a:solidFill>
                  <a:schemeClr val="bg1"/>
                </a:solidFill>
              </a:rPr>
              <a:t>Elkészítés</a:t>
            </a:r>
          </a:p>
          <a:p>
            <a:pPr lvl="1"/>
            <a:r>
              <a:rPr lang="hu-HU" dirty="0">
                <a:solidFill>
                  <a:schemeClr val="bg1"/>
                </a:solidFill>
              </a:rPr>
              <a:t>Előre megírt</a:t>
            </a:r>
          </a:p>
          <a:p>
            <a:pPr lvl="1"/>
            <a:r>
              <a:rPr lang="hu-HU" dirty="0">
                <a:solidFill>
                  <a:schemeClr val="bg1"/>
                </a:solidFill>
              </a:rPr>
              <a:t>Sablonból generált</a:t>
            </a:r>
          </a:p>
          <a:p>
            <a:r>
              <a:rPr lang="hu-HU" dirty="0">
                <a:solidFill>
                  <a:schemeClr val="bg1"/>
                </a:solidFill>
              </a:rPr>
              <a:t>Mellékletek</a:t>
            </a:r>
          </a:p>
          <a:p>
            <a:r>
              <a:rPr lang="hu-HU" dirty="0">
                <a:solidFill>
                  <a:schemeClr val="bg1"/>
                </a:solidFill>
              </a:rPr>
              <a:t>Címzettek kiválasztása</a:t>
            </a:r>
          </a:p>
        </p:txBody>
      </p:sp>
    </p:spTree>
    <p:extLst>
      <p:ext uri="{BB962C8B-B14F-4D97-AF65-F5344CB8AC3E}">
        <p14:creationId xmlns:p14="http://schemas.microsoft.com/office/powerpoint/2010/main" xmlns="" val="2274318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447</Words>
  <Application>Microsoft Office PowerPoint</Application>
  <PresentationFormat>Egyéni</PresentationFormat>
  <Paragraphs>152</Paragraphs>
  <Slides>22</Slides>
  <Notes>8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Office-téma</vt:lpstr>
      <vt:lpstr>1. dia</vt:lpstr>
      <vt:lpstr>Vasúti Igazgatási Központi Informatikai Rendszer bemutató</vt:lpstr>
      <vt:lpstr>Modulok</vt:lpstr>
      <vt:lpstr>Kérelem beérkezése</vt:lpstr>
      <vt:lpstr>Beérkezett kérelem</vt:lpstr>
      <vt:lpstr>Kérelem státusza</vt:lpstr>
      <vt:lpstr>Beérkezett kérelem</vt:lpstr>
      <vt:lpstr>Folyamatban lévő ügy</vt:lpstr>
      <vt:lpstr>Hatósági dokumentumok</vt:lpstr>
      <vt:lpstr>Ügyfelek, érintettek</vt:lpstr>
      <vt:lpstr>Csatolmányok</vt:lpstr>
      <vt:lpstr>Lezárás</vt:lpstr>
      <vt:lpstr>Tervtár</vt:lpstr>
      <vt:lpstr>Dokumentum kereső</vt:lpstr>
      <vt:lpstr>Térképes kereső</vt:lpstr>
      <vt:lpstr>Vasúti infrastruktúra nyilvántartás</vt:lpstr>
      <vt:lpstr>Nyilvántartások</vt:lpstr>
      <vt:lpstr>Adatbeküldés</vt:lpstr>
      <vt:lpstr>ERA adatszolgáltatás</vt:lpstr>
      <vt:lpstr>Business Intelligence (BI)</vt:lpstr>
      <vt:lpstr>Jármű nyilvántartás</vt:lpstr>
      <vt:lpstr>Köszönjük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Bálint Sallói</dc:creator>
  <cp:lastModifiedBy>Máthé Gréta</cp:lastModifiedBy>
  <cp:revision>15</cp:revision>
  <dcterms:created xsi:type="dcterms:W3CDTF">2024-03-18T21:08:53Z</dcterms:created>
  <dcterms:modified xsi:type="dcterms:W3CDTF">2024-04-02T07:31:14Z</dcterms:modified>
</cp:coreProperties>
</file>