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  <p:sldMasterId id="2147484068" r:id="rId2"/>
    <p:sldMasterId id="2147484080" r:id="rId3"/>
  </p:sldMasterIdLst>
  <p:notesMasterIdLst>
    <p:notesMasterId r:id="rId16"/>
  </p:notesMasterIdLst>
  <p:sldIdLst>
    <p:sldId id="1228" r:id="rId4"/>
    <p:sldId id="388" r:id="rId5"/>
    <p:sldId id="336" r:id="rId6"/>
    <p:sldId id="374" r:id="rId7"/>
    <p:sldId id="387" r:id="rId8"/>
    <p:sldId id="383" r:id="rId9"/>
    <p:sldId id="389" r:id="rId10"/>
    <p:sldId id="256" r:id="rId11"/>
    <p:sldId id="1231" r:id="rId12"/>
    <p:sldId id="1229" r:id="rId13"/>
    <p:sldId id="1230" r:id="rId14"/>
    <p:sldId id="35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DDF6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D98AE-8DD8-4B92-A4F0-902683DE6290}" type="datetimeFigureOut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3C96-E4DC-42AA-A7BB-7853593B46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0D52-3216-4EF1-80B5-0A51FD518BF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3C96-E4DC-42AA-A7BB-7853593B46FA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3C96-E4DC-42AA-A7BB-7853593B46FA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3C96-E4DC-42AA-A7BB-7853593B46FA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3C96-E4DC-42AA-A7BB-7853593B46FA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3C96-E4DC-42AA-A7BB-7853593B46FA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29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73C96-E4DC-42AA-A7BB-7853593B46F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4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73C96-E4DC-42AA-A7BB-7853593B46F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85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73C96-E4DC-42AA-A7BB-7853593B46F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4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C4A-E301-4F07-A071-3FF643CEA2F1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95F9-FC8C-47F7-A876-8E1EBA296790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BEF7-C8FE-4376-BDE6-5D00DE95DFC4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03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3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65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97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94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89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631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4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D12F-ADB9-4265-BDDF-DF1C9BCFBE9B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755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48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85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04387" y="4820080"/>
            <a:ext cx="2849551" cy="1426524"/>
            <a:chOff x="2494" y="1487"/>
            <a:chExt cx="2688" cy="134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5745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3560" y="2791216"/>
            <a:ext cx="7463193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3557" y="5742478"/>
            <a:ext cx="7463194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1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N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5745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3560" y="2791216"/>
            <a:ext cx="7463193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3557" y="5742478"/>
            <a:ext cx="7463194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4507" y="4821936"/>
            <a:ext cx="2847310" cy="1426464"/>
            <a:chOff x="2927" y="94"/>
            <a:chExt cx="2686" cy="13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27" y="94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4097" y="184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744" y="1067"/>
              <a:ext cx="147" cy="114"/>
            </a:xfrm>
            <a:custGeom>
              <a:avLst/>
              <a:gdLst>
                <a:gd name="T0" fmla="*/ 54 w 62"/>
                <a:gd name="T1" fmla="*/ 40 h 48"/>
                <a:gd name="T2" fmla="*/ 57 w 62"/>
                <a:gd name="T3" fmla="*/ 46 h 48"/>
                <a:gd name="T4" fmla="*/ 61 w 62"/>
                <a:gd name="T5" fmla="*/ 47 h 48"/>
                <a:gd name="T6" fmla="*/ 62 w 62"/>
                <a:gd name="T7" fmla="*/ 47 h 48"/>
                <a:gd name="T8" fmla="*/ 60 w 62"/>
                <a:gd name="T9" fmla="*/ 48 h 48"/>
                <a:gd name="T10" fmla="*/ 50 w 62"/>
                <a:gd name="T11" fmla="*/ 47 h 48"/>
                <a:gd name="T12" fmla="*/ 48 w 62"/>
                <a:gd name="T13" fmla="*/ 47 h 48"/>
                <a:gd name="T14" fmla="*/ 49 w 62"/>
                <a:gd name="T15" fmla="*/ 46 h 48"/>
                <a:gd name="T16" fmla="*/ 49 w 62"/>
                <a:gd name="T17" fmla="*/ 44 h 48"/>
                <a:gd name="T18" fmla="*/ 46 w 62"/>
                <a:gd name="T19" fmla="*/ 12 h 48"/>
                <a:gd name="T20" fmla="*/ 46 w 62"/>
                <a:gd name="T21" fmla="*/ 12 h 48"/>
                <a:gd name="T22" fmla="*/ 31 w 62"/>
                <a:gd name="T23" fmla="*/ 44 h 48"/>
                <a:gd name="T24" fmla="*/ 29 w 62"/>
                <a:gd name="T25" fmla="*/ 48 h 48"/>
                <a:gd name="T26" fmla="*/ 27 w 62"/>
                <a:gd name="T27" fmla="*/ 45 h 48"/>
                <a:gd name="T28" fmla="*/ 20 w 62"/>
                <a:gd name="T29" fmla="*/ 31 h 48"/>
                <a:gd name="T30" fmla="*/ 11 w 62"/>
                <a:gd name="T31" fmla="*/ 13 h 48"/>
                <a:gd name="T32" fmla="*/ 11 w 62"/>
                <a:gd name="T33" fmla="*/ 13 h 48"/>
                <a:gd name="T34" fmla="*/ 9 w 62"/>
                <a:gd name="T35" fmla="*/ 42 h 48"/>
                <a:gd name="T36" fmla="*/ 9 w 62"/>
                <a:gd name="T37" fmla="*/ 45 h 48"/>
                <a:gd name="T38" fmla="*/ 10 w 62"/>
                <a:gd name="T39" fmla="*/ 47 h 48"/>
                <a:gd name="T40" fmla="*/ 13 w 62"/>
                <a:gd name="T41" fmla="*/ 47 h 48"/>
                <a:gd name="T42" fmla="*/ 13 w 62"/>
                <a:gd name="T43" fmla="*/ 47 h 48"/>
                <a:gd name="T44" fmla="*/ 12 w 62"/>
                <a:gd name="T45" fmla="*/ 48 h 48"/>
                <a:gd name="T46" fmla="*/ 6 w 62"/>
                <a:gd name="T47" fmla="*/ 48 h 48"/>
                <a:gd name="T48" fmla="*/ 1 w 62"/>
                <a:gd name="T49" fmla="*/ 48 h 48"/>
                <a:gd name="T50" fmla="*/ 0 w 62"/>
                <a:gd name="T51" fmla="*/ 47 h 48"/>
                <a:gd name="T52" fmla="*/ 1 w 62"/>
                <a:gd name="T53" fmla="*/ 47 h 48"/>
                <a:gd name="T54" fmla="*/ 2 w 62"/>
                <a:gd name="T55" fmla="*/ 47 h 48"/>
                <a:gd name="T56" fmla="*/ 5 w 62"/>
                <a:gd name="T57" fmla="*/ 42 h 48"/>
                <a:gd name="T58" fmla="*/ 9 w 62"/>
                <a:gd name="T59" fmla="*/ 1 h 48"/>
                <a:gd name="T60" fmla="*/ 10 w 62"/>
                <a:gd name="T61" fmla="*/ 0 h 48"/>
                <a:gd name="T62" fmla="*/ 11 w 62"/>
                <a:gd name="T63" fmla="*/ 1 h 48"/>
                <a:gd name="T64" fmla="*/ 30 w 62"/>
                <a:gd name="T65" fmla="*/ 40 h 48"/>
                <a:gd name="T66" fmla="*/ 48 w 62"/>
                <a:gd name="T67" fmla="*/ 1 h 48"/>
                <a:gd name="T68" fmla="*/ 49 w 62"/>
                <a:gd name="T69" fmla="*/ 0 h 48"/>
                <a:gd name="T70" fmla="*/ 50 w 62"/>
                <a:gd name="T71" fmla="*/ 2 h 48"/>
                <a:gd name="T72" fmla="*/ 54 w 62"/>
                <a:gd name="T7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48">
                  <a:moveTo>
                    <a:pt x="54" y="40"/>
                  </a:moveTo>
                  <a:cubicBezTo>
                    <a:pt x="54" y="42"/>
                    <a:pt x="55" y="46"/>
                    <a:pt x="57" y="46"/>
                  </a:cubicBezTo>
                  <a:cubicBezTo>
                    <a:pt x="59" y="47"/>
                    <a:pt x="61" y="47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8"/>
                    <a:pt x="61" y="48"/>
                    <a:pt x="60" y="48"/>
                  </a:cubicBezTo>
                  <a:cubicBezTo>
                    <a:pt x="59" y="48"/>
                    <a:pt x="52" y="48"/>
                    <a:pt x="50" y="47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8" y="46"/>
                    <a:pt x="49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7"/>
                    <a:pt x="29" y="48"/>
                    <a:pt x="29" y="48"/>
                  </a:cubicBezTo>
                  <a:cubicBezTo>
                    <a:pt x="28" y="48"/>
                    <a:pt x="28" y="47"/>
                    <a:pt x="27" y="45"/>
                  </a:cubicBezTo>
                  <a:cubicBezTo>
                    <a:pt x="25" y="42"/>
                    <a:pt x="20" y="31"/>
                    <a:pt x="20" y="31"/>
                  </a:cubicBezTo>
                  <a:cubicBezTo>
                    <a:pt x="19" y="29"/>
                    <a:pt x="12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6"/>
                    <a:pt x="9" y="46"/>
                    <a:pt x="10" y="47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2" y="48"/>
                  </a:cubicBezTo>
                  <a:cubicBezTo>
                    <a:pt x="10" y="48"/>
                    <a:pt x="7" y="48"/>
                    <a:pt x="6" y="48"/>
                  </a:cubicBezTo>
                  <a:cubicBezTo>
                    <a:pt x="6" y="48"/>
                    <a:pt x="3" y="48"/>
                    <a:pt x="1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5" y="46"/>
                    <a:pt x="5" y="44"/>
                    <a:pt x="5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49" y="0"/>
                    <a:pt x="50" y="1"/>
                    <a:pt x="50" y="2"/>
                  </a:cubicBezTo>
                  <a:lnTo>
                    <a:pt x="54" y="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903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955" y="1084"/>
              <a:ext cx="104" cy="97"/>
            </a:xfrm>
            <a:custGeom>
              <a:avLst/>
              <a:gdLst>
                <a:gd name="T0" fmla="*/ 7 w 44"/>
                <a:gd name="T1" fmla="*/ 34 h 41"/>
                <a:gd name="T2" fmla="*/ 10 w 44"/>
                <a:gd name="T3" fmla="*/ 40 h 41"/>
                <a:gd name="T4" fmla="*/ 12 w 44"/>
                <a:gd name="T5" fmla="*/ 40 h 41"/>
                <a:gd name="T6" fmla="*/ 13 w 44"/>
                <a:gd name="T7" fmla="*/ 40 h 41"/>
                <a:gd name="T8" fmla="*/ 12 w 44"/>
                <a:gd name="T9" fmla="*/ 41 h 41"/>
                <a:gd name="T10" fmla="*/ 6 w 44"/>
                <a:gd name="T11" fmla="*/ 41 h 41"/>
                <a:gd name="T12" fmla="*/ 1 w 44"/>
                <a:gd name="T13" fmla="*/ 41 h 41"/>
                <a:gd name="T14" fmla="*/ 0 w 44"/>
                <a:gd name="T15" fmla="*/ 40 h 41"/>
                <a:gd name="T16" fmla="*/ 0 w 44"/>
                <a:gd name="T17" fmla="*/ 40 h 41"/>
                <a:gd name="T18" fmla="*/ 2 w 44"/>
                <a:gd name="T19" fmla="*/ 40 h 41"/>
                <a:gd name="T20" fmla="*/ 4 w 44"/>
                <a:gd name="T21" fmla="*/ 33 h 41"/>
                <a:gd name="T22" fmla="*/ 4 w 44"/>
                <a:gd name="T23" fmla="*/ 3 h 41"/>
                <a:gd name="T24" fmla="*/ 5 w 44"/>
                <a:gd name="T25" fmla="*/ 0 h 41"/>
                <a:gd name="T26" fmla="*/ 7 w 44"/>
                <a:gd name="T27" fmla="*/ 2 h 41"/>
                <a:gd name="T28" fmla="*/ 24 w 44"/>
                <a:gd name="T29" fmla="*/ 20 h 41"/>
                <a:gd name="T30" fmla="*/ 37 w 44"/>
                <a:gd name="T31" fmla="*/ 33 h 41"/>
                <a:gd name="T32" fmla="*/ 36 w 44"/>
                <a:gd name="T33" fmla="*/ 7 h 41"/>
                <a:gd name="T34" fmla="*/ 34 w 44"/>
                <a:gd name="T35" fmla="*/ 2 h 41"/>
                <a:gd name="T36" fmla="*/ 32 w 44"/>
                <a:gd name="T37" fmla="*/ 2 h 41"/>
                <a:gd name="T38" fmla="*/ 31 w 44"/>
                <a:gd name="T39" fmla="*/ 1 h 41"/>
                <a:gd name="T40" fmla="*/ 32 w 44"/>
                <a:gd name="T41" fmla="*/ 1 h 41"/>
                <a:gd name="T42" fmla="*/ 38 w 44"/>
                <a:gd name="T43" fmla="*/ 1 h 41"/>
                <a:gd name="T44" fmla="*/ 43 w 44"/>
                <a:gd name="T45" fmla="*/ 1 h 41"/>
                <a:gd name="T46" fmla="*/ 44 w 44"/>
                <a:gd name="T47" fmla="*/ 1 h 41"/>
                <a:gd name="T48" fmla="*/ 43 w 44"/>
                <a:gd name="T49" fmla="*/ 2 h 41"/>
                <a:gd name="T50" fmla="*/ 42 w 44"/>
                <a:gd name="T51" fmla="*/ 2 h 41"/>
                <a:gd name="T52" fmla="*/ 40 w 44"/>
                <a:gd name="T53" fmla="*/ 7 h 41"/>
                <a:gd name="T54" fmla="*/ 40 w 44"/>
                <a:gd name="T55" fmla="*/ 37 h 41"/>
                <a:gd name="T56" fmla="*/ 39 w 44"/>
                <a:gd name="T57" fmla="*/ 41 h 41"/>
                <a:gd name="T58" fmla="*/ 35 w 44"/>
                <a:gd name="T59" fmla="*/ 38 h 41"/>
                <a:gd name="T60" fmla="*/ 21 w 44"/>
                <a:gd name="T61" fmla="*/ 24 h 41"/>
                <a:gd name="T62" fmla="*/ 7 w 44"/>
                <a:gd name="T63" fmla="*/ 9 h 41"/>
                <a:gd name="T64" fmla="*/ 7 w 44"/>
                <a:gd name="T6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7" y="34"/>
                  </a:moveTo>
                  <a:cubicBezTo>
                    <a:pt x="8" y="38"/>
                    <a:pt x="8" y="39"/>
                    <a:pt x="10" y="40"/>
                  </a:cubicBezTo>
                  <a:cubicBezTo>
                    <a:pt x="10" y="40"/>
                    <a:pt x="12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9" y="41"/>
                    <a:pt x="6" y="41"/>
                    <a:pt x="6" y="41"/>
                  </a:cubicBezTo>
                  <a:cubicBezTo>
                    <a:pt x="5" y="41"/>
                    <a:pt x="3" y="41"/>
                    <a:pt x="1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4" y="39"/>
                    <a:pt x="4" y="38"/>
                    <a:pt x="4" y="3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3"/>
                    <a:pt x="16" y="11"/>
                    <a:pt x="24" y="20"/>
                  </a:cubicBezTo>
                  <a:cubicBezTo>
                    <a:pt x="29" y="25"/>
                    <a:pt x="35" y="32"/>
                    <a:pt x="37" y="3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4"/>
                    <a:pt x="36" y="3"/>
                    <a:pt x="34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5" y="1"/>
                    <a:pt x="37" y="1"/>
                    <a:pt x="38" y="1"/>
                  </a:cubicBezTo>
                  <a:cubicBezTo>
                    <a:pt x="39" y="1"/>
                    <a:pt x="40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0" y="2"/>
                    <a:pt x="40" y="4"/>
                    <a:pt x="40" y="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40" y="41"/>
                    <a:pt x="39" y="41"/>
                  </a:cubicBezTo>
                  <a:cubicBezTo>
                    <a:pt x="39" y="41"/>
                    <a:pt x="38" y="41"/>
                    <a:pt x="35" y="38"/>
                  </a:cubicBezTo>
                  <a:cubicBezTo>
                    <a:pt x="34" y="37"/>
                    <a:pt x="27" y="30"/>
                    <a:pt x="21" y="24"/>
                  </a:cubicBezTo>
                  <a:cubicBezTo>
                    <a:pt x="15" y="17"/>
                    <a:pt x="8" y="11"/>
                    <a:pt x="7" y="9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076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128" y="1084"/>
              <a:ext cx="52" cy="99"/>
            </a:xfrm>
            <a:custGeom>
              <a:avLst/>
              <a:gdLst>
                <a:gd name="T0" fmla="*/ 1 w 22"/>
                <a:gd name="T1" fmla="*/ 40 h 42"/>
                <a:gd name="T2" fmla="*/ 0 w 22"/>
                <a:gd name="T3" fmla="*/ 38 h 42"/>
                <a:gd name="T4" fmla="*/ 0 w 22"/>
                <a:gd name="T5" fmla="*/ 33 h 42"/>
                <a:gd name="T6" fmla="*/ 0 w 22"/>
                <a:gd name="T7" fmla="*/ 32 h 42"/>
                <a:gd name="T8" fmla="*/ 1 w 22"/>
                <a:gd name="T9" fmla="*/ 32 h 42"/>
                <a:gd name="T10" fmla="*/ 1 w 22"/>
                <a:gd name="T11" fmla="*/ 34 h 42"/>
                <a:gd name="T12" fmla="*/ 10 w 22"/>
                <a:gd name="T13" fmla="*/ 39 h 42"/>
                <a:gd name="T14" fmla="*/ 18 w 22"/>
                <a:gd name="T15" fmla="*/ 32 h 42"/>
                <a:gd name="T16" fmla="*/ 11 w 22"/>
                <a:gd name="T17" fmla="*/ 23 h 42"/>
                <a:gd name="T18" fmla="*/ 9 w 22"/>
                <a:gd name="T19" fmla="*/ 21 h 42"/>
                <a:gd name="T20" fmla="*/ 1 w 22"/>
                <a:gd name="T21" fmla="*/ 10 h 42"/>
                <a:gd name="T22" fmla="*/ 13 w 22"/>
                <a:gd name="T23" fmla="*/ 0 h 42"/>
                <a:gd name="T24" fmla="*/ 18 w 22"/>
                <a:gd name="T25" fmla="*/ 1 h 42"/>
                <a:gd name="T26" fmla="*/ 20 w 22"/>
                <a:gd name="T27" fmla="*/ 1 h 42"/>
                <a:gd name="T28" fmla="*/ 21 w 22"/>
                <a:gd name="T29" fmla="*/ 2 h 42"/>
                <a:gd name="T30" fmla="*/ 21 w 22"/>
                <a:gd name="T31" fmla="*/ 7 h 42"/>
                <a:gd name="T32" fmla="*/ 20 w 22"/>
                <a:gd name="T33" fmla="*/ 8 h 42"/>
                <a:gd name="T34" fmla="*/ 20 w 22"/>
                <a:gd name="T35" fmla="*/ 8 h 42"/>
                <a:gd name="T36" fmla="*/ 19 w 22"/>
                <a:gd name="T37" fmla="*/ 5 h 42"/>
                <a:gd name="T38" fmla="*/ 12 w 22"/>
                <a:gd name="T39" fmla="*/ 2 h 42"/>
                <a:gd name="T40" fmla="*/ 5 w 22"/>
                <a:gd name="T41" fmla="*/ 8 h 42"/>
                <a:gd name="T42" fmla="*/ 12 w 22"/>
                <a:gd name="T43" fmla="*/ 17 h 42"/>
                <a:gd name="T44" fmla="*/ 13 w 22"/>
                <a:gd name="T45" fmla="*/ 18 h 42"/>
                <a:gd name="T46" fmla="*/ 22 w 22"/>
                <a:gd name="T47" fmla="*/ 31 h 42"/>
                <a:gd name="T48" fmla="*/ 17 w 22"/>
                <a:gd name="T49" fmla="*/ 40 h 42"/>
                <a:gd name="T50" fmla="*/ 8 w 22"/>
                <a:gd name="T51" fmla="*/ 42 h 42"/>
                <a:gd name="T52" fmla="*/ 1 w 22"/>
                <a:gd name="T5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42">
                  <a:moveTo>
                    <a:pt x="1" y="40"/>
                  </a:moveTo>
                  <a:cubicBezTo>
                    <a:pt x="0" y="40"/>
                    <a:pt x="0" y="40"/>
                    <a:pt x="0" y="38"/>
                  </a:cubicBezTo>
                  <a:cubicBezTo>
                    <a:pt x="0" y="36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8"/>
                    <a:pt x="6" y="39"/>
                    <a:pt x="10" y="39"/>
                  </a:cubicBezTo>
                  <a:cubicBezTo>
                    <a:pt x="15" y="39"/>
                    <a:pt x="18" y="36"/>
                    <a:pt x="18" y="32"/>
                  </a:cubicBezTo>
                  <a:cubicBezTo>
                    <a:pt x="18" y="29"/>
                    <a:pt x="16" y="27"/>
                    <a:pt x="11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1" y="4"/>
                    <a:pt x="6" y="0"/>
                    <a:pt x="13" y="0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4"/>
                    <a:pt x="21" y="7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4"/>
                    <a:pt x="17" y="2"/>
                    <a:pt x="12" y="2"/>
                  </a:cubicBezTo>
                  <a:cubicBezTo>
                    <a:pt x="8" y="2"/>
                    <a:pt x="5" y="4"/>
                    <a:pt x="5" y="8"/>
                  </a:cubicBezTo>
                  <a:cubicBezTo>
                    <a:pt x="5" y="11"/>
                    <a:pt x="6" y="13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0" y="23"/>
                    <a:pt x="22" y="26"/>
                    <a:pt x="22" y="31"/>
                  </a:cubicBezTo>
                  <a:cubicBezTo>
                    <a:pt x="22" y="34"/>
                    <a:pt x="21" y="37"/>
                    <a:pt x="17" y="40"/>
                  </a:cubicBezTo>
                  <a:cubicBezTo>
                    <a:pt x="15" y="41"/>
                    <a:pt x="11" y="42"/>
                    <a:pt x="8" y="42"/>
                  </a:cubicBezTo>
                  <a:cubicBezTo>
                    <a:pt x="6" y="42"/>
                    <a:pt x="3" y="41"/>
                    <a:pt x="1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194" y="1084"/>
              <a:ext cx="83" cy="97"/>
            </a:xfrm>
            <a:custGeom>
              <a:avLst/>
              <a:gdLst>
                <a:gd name="T0" fmla="*/ 20 w 35"/>
                <a:gd name="T1" fmla="*/ 26 h 41"/>
                <a:gd name="T2" fmla="*/ 20 w 35"/>
                <a:gd name="T3" fmla="*/ 37 h 41"/>
                <a:gd name="T4" fmla="*/ 22 w 35"/>
                <a:gd name="T5" fmla="*/ 40 h 41"/>
                <a:gd name="T6" fmla="*/ 25 w 35"/>
                <a:gd name="T7" fmla="*/ 40 h 41"/>
                <a:gd name="T8" fmla="*/ 25 w 35"/>
                <a:gd name="T9" fmla="*/ 40 h 41"/>
                <a:gd name="T10" fmla="*/ 24 w 35"/>
                <a:gd name="T11" fmla="*/ 41 h 41"/>
                <a:gd name="T12" fmla="*/ 18 w 35"/>
                <a:gd name="T13" fmla="*/ 41 h 41"/>
                <a:gd name="T14" fmla="*/ 12 w 35"/>
                <a:gd name="T15" fmla="*/ 41 h 41"/>
                <a:gd name="T16" fmla="*/ 11 w 35"/>
                <a:gd name="T17" fmla="*/ 40 h 41"/>
                <a:gd name="T18" fmla="*/ 12 w 35"/>
                <a:gd name="T19" fmla="*/ 40 h 41"/>
                <a:gd name="T20" fmla="*/ 13 w 35"/>
                <a:gd name="T21" fmla="*/ 40 h 41"/>
                <a:gd name="T22" fmla="*/ 15 w 35"/>
                <a:gd name="T23" fmla="*/ 37 h 41"/>
                <a:gd name="T24" fmla="*/ 15 w 35"/>
                <a:gd name="T25" fmla="*/ 26 h 41"/>
                <a:gd name="T26" fmla="*/ 15 w 35"/>
                <a:gd name="T27" fmla="*/ 4 h 41"/>
                <a:gd name="T28" fmla="*/ 7 w 35"/>
                <a:gd name="T29" fmla="*/ 4 h 41"/>
                <a:gd name="T30" fmla="*/ 2 w 35"/>
                <a:gd name="T31" fmla="*/ 5 h 41"/>
                <a:gd name="T32" fmla="*/ 1 w 35"/>
                <a:gd name="T33" fmla="*/ 7 h 41"/>
                <a:gd name="T34" fmla="*/ 0 w 35"/>
                <a:gd name="T35" fmla="*/ 7 h 41"/>
                <a:gd name="T36" fmla="*/ 0 w 35"/>
                <a:gd name="T37" fmla="*/ 7 h 41"/>
                <a:gd name="T38" fmla="*/ 1 w 35"/>
                <a:gd name="T39" fmla="*/ 1 h 41"/>
                <a:gd name="T40" fmla="*/ 2 w 35"/>
                <a:gd name="T41" fmla="*/ 0 h 41"/>
                <a:gd name="T42" fmla="*/ 4 w 35"/>
                <a:gd name="T43" fmla="*/ 1 h 41"/>
                <a:gd name="T44" fmla="*/ 8 w 35"/>
                <a:gd name="T45" fmla="*/ 1 h 41"/>
                <a:gd name="T46" fmla="*/ 29 w 35"/>
                <a:gd name="T47" fmla="*/ 1 h 41"/>
                <a:gd name="T48" fmla="*/ 33 w 35"/>
                <a:gd name="T49" fmla="*/ 1 h 41"/>
                <a:gd name="T50" fmla="*/ 34 w 35"/>
                <a:gd name="T51" fmla="*/ 1 h 41"/>
                <a:gd name="T52" fmla="*/ 35 w 35"/>
                <a:gd name="T53" fmla="*/ 1 h 41"/>
                <a:gd name="T54" fmla="*/ 34 w 35"/>
                <a:gd name="T55" fmla="*/ 7 h 41"/>
                <a:gd name="T56" fmla="*/ 34 w 35"/>
                <a:gd name="T57" fmla="*/ 8 h 41"/>
                <a:gd name="T58" fmla="*/ 34 w 35"/>
                <a:gd name="T59" fmla="*/ 7 h 41"/>
                <a:gd name="T60" fmla="*/ 33 w 35"/>
                <a:gd name="T61" fmla="*/ 7 h 41"/>
                <a:gd name="T62" fmla="*/ 27 w 35"/>
                <a:gd name="T63" fmla="*/ 4 h 41"/>
                <a:gd name="T64" fmla="*/ 20 w 35"/>
                <a:gd name="T65" fmla="*/ 4 h 41"/>
                <a:gd name="T66" fmla="*/ 20 w 35"/>
                <a:gd name="T6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1">
                  <a:moveTo>
                    <a:pt x="20" y="26"/>
                  </a:moveTo>
                  <a:cubicBezTo>
                    <a:pt x="20" y="31"/>
                    <a:pt x="20" y="35"/>
                    <a:pt x="20" y="37"/>
                  </a:cubicBezTo>
                  <a:cubicBezTo>
                    <a:pt x="21" y="38"/>
                    <a:pt x="21" y="39"/>
                    <a:pt x="22" y="40"/>
                  </a:cubicBezTo>
                  <a:cubicBezTo>
                    <a:pt x="23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2" y="41"/>
                    <a:pt x="18" y="41"/>
                    <a:pt x="18" y="41"/>
                  </a:cubicBezTo>
                  <a:cubicBezTo>
                    <a:pt x="18" y="41"/>
                    <a:pt x="14" y="41"/>
                    <a:pt x="12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8"/>
                    <a:pt x="15" y="37"/>
                  </a:cubicBezTo>
                  <a:cubicBezTo>
                    <a:pt x="15" y="35"/>
                    <a:pt x="15" y="31"/>
                    <a:pt x="15" y="2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5"/>
                    <a:pt x="32" y="4"/>
                    <a:pt x="27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4289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5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30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9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20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4369" y="1086"/>
              <a:ext cx="93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6 w 39"/>
                <a:gd name="T5" fmla="*/ 6 h 40"/>
                <a:gd name="T6" fmla="*/ 3 w 39"/>
                <a:gd name="T7" fmla="*/ 2 h 40"/>
                <a:gd name="T8" fmla="*/ 0 w 39"/>
                <a:gd name="T9" fmla="*/ 1 h 40"/>
                <a:gd name="T10" fmla="*/ 0 w 39"/>
                <a:gd name="T11" fmla="*/ 0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1 w 39"/>
                <a:gd name="T19" fmla="*/ 0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0 w 39"/>
                <a:gd name="T27" fmla="*/ 20 h 40"/>
                <a:gd name="T28" fmla="*/ 29 w 39"/>
                <a:gd name="T29" fmla="*/ 5 h 40"/>
                <a:gd name="T30" fmla="*/ 30 w 39"/>
                <a:gd name="T31" fmla="*/ 2 h 40"/>
                <a:gd name="T32" fmla="*/ 29 w 39"/>
                <a:gd name="T33" fmla="*/ 1 h 40"/>
                <a:gd name="T34" fmla="*/ 29 w 39"/>
                <a:gd name="T35" fmla="*/ 0 h 40"/>
                <a:gd name="T36" fmla="*/ 29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0 h 40"/>
                <a:gd name="T44" fmla="*/ 39 w 39"/>
                <a:gd name="T45" fmla="*/ 1 h 40"/>
                <a:gd name="T46" fmla="*/ 36 w 39"/>
                <a:gd name="T47" fmla="*/ 2 h 40"/>
                <a:gd name="T48" fmla="*/ 33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4 w 39"/>
                <a:gd name="T59" fmla="*/ 39 h 40"/>
                <a:gd name="T60" fmla="*/ 27 w 39"/>
                <a:gd name="T61" fmla="*/ 39 h 40"/>
                <a:gd name="T62" fmla="*/ 27 w 39"/>
                <a:gd name="T63" fmla="*/ 39 h 40"/>
                <a:gd name="T64" fmla="*/ 26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3 w 39"/>
                <a:gd name="T71" fmla="*/ 39 h 40"/>
                <a:gd name="T72" fmla="*/ 14 w 39"/>
                <a:gd name="T73" fmla="*/ 39 h 40"/>
                <a:gd name="T74" fmla="*/ 15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6" y="6"/>
                  </a:cubicBezTo>
                  <a:cubicBezTo>
                    <a:pt x="5" y="4"/>
                    <a:pt x="4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8"/>
                    <a:pt x="28" y="7"/>
                    <a:pt x="29" y="5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4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6" y="40"/>
                  </a:cubicBezTo>
                  <a:cubicBezTo>
                    <a:pt x="23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3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4509" y="1086"/>
              <a:ext cx="59" cy="95"/>
            </a:xfrm>
            <a:custGeom>
              <a:avLst/>
              <a:gdLst>
                <a:gd name="T0" fmla="*/ 5 w 25"/>
                <a:gd name="T1" fmla="*/ 15 h 40"/>
                <a:gd name="T2" fmla="*/ 5 w 25"/>
                <a:gd name="T3" fmla="*/ 4 h 40"/>
                <a:gd name="T4" fmla="*/ 3 w 25"/>
                <a:gd name="T5" fmla="*/ 1 h 40"/>
                <a:gd name="T6" fmla="*/ 1 w 25"/>
                <a:gd name="T7" fmla="*/ 1 h 40"/>
                <a:gd name="T8" fmla="*/ 0 w 25"/>
                <a:gd name="T9" fmla="*/ 1 h 40"/>
                <a:gd name="T10" fmla="*/ 1 w 25"/>
                <a:gd name="T11" fmla="*/ 0 h 40"/>
                <a:gd name="T12" fmla="*/ 8 w 25"/>
                <a:gd name="T13" fmla="*/ 0 h 40"/>
                <a:gd name="T14" fmla="*/ 22 w 25"/>
                <a:gd name="T15" fmla="*/ 0 h 40"/>
                <a:gd name="T16" fmla="*/ 24 w 25"/>
                <a:gd name="T17" fmla="*/ 0 h 40"/>
                <a:gd name="T18" fmla="*/ 25 w 25"/>
                <a:gd name="T19" fmla="*/ 0 h 40"/>
                <a:gd name="T20" fmla="*/ 25 w 25"/>
                <a:gd name="T21" fmla="*/ 0 h 40"/>
                <a:gd name="T22" fmla="*/ 25 w 25"/>
                <a:gd name="T23" fmla="*/ 3 h 40"/>
                <a:gd name="T24" fmla="*/ 25 w 25"/>
                <a:gd name="T25" fmla="*/ 6 h 40"/>
                <a:gd name="T26" fmla="*/ 24 w 25"/>
                <a:gd name="T27" fmla="*/ 7 h 40"/>
                <a:gd name="T28" fmla="*/ 24 w 25"/>
                <a:gd name="T29" fmla="*/ 6 h 40"/>
                <a:gd name="T30" fmla="*/ 23 w 25"/>
                <a:gd name="T31" fmla="*/ 4 h 40"/>
                <a:gd name="T32" fmla="*/ 19 w 25"/>
                <a:gd name="T33" fmla="*/ 3 h 40"/>
                <a:gd name="T34" fmla="*/ 10 w 25"/>
                <a:gd name="T35" fmla="*/ 2 h 40"/>
                <a:gd name="T36" fmla="*/ 10 w 25"/>
                <a:gd name="T37" fmla="*/ 3 h 40"/>
                <a:gd name="T38" fmla="*/ 10 w 25"/>
                <a:gd name="T39" fmla="*/ 17 h 40"/>
                <a:gd name="T40" fmla="*/ 10 w 25"/>
                <a:gd name="T41" fmla="*/ 18 h 40"/>
                <a:gd name="T42" fmla="*/ 18 w 25"/>
                <a:gd name="T43" fmla="*/ 18 h 40"/>
                <a:gd name="T44" fmla="*/ 20 w 25"/>
                <a:gd name="T45" fmla="*/ 18 h 40"/>
                <a:gd name="T46" fmla="*/ 23 w 25"/>
                <a:gd name="T47" fmla="*/ 17 h 40"/>
                <a:gd name="T48" fmla="*/ 24 w 25"/>
                <a:gd name="T49" fmla="*/ 16 h 40"/>
                <a:gd name="T50" fmla="*/ 24 w 25"/>
                <a:gd name="T51" fmla="*/ 17 h 40"/>
                <a:gd name="T52" fmla="*/ 23 w 25"/>
                <a:gd name="T53" fmla="*/ 20 h 40"/>
                <a:gd name="T54" fmla="*/ 23 w 25"/>
                <a:gd name="T55" fmla="*/ 23 h 40"/>
                <a:gd name="T56" fmla="*/ 23 w 25"/>
                <a:gd name="T57" fmla="*/ 24 h 40"/>
                <a:gd name="T58" fmla="*/ 22 w 25"/>
                <a:gd name="T59" fmla="*/ 24 h 40"/>
                <a:gd name="T60" fmla="*/ 22 w 25"/>
                <a:gd name="T61" fmla="*/ 22 h 40"/>
                <a:gd name="T62" fmla="*/ 19 w 25"/>
                <a:gd name="T63" fmla="*/ 20 h 40"/>
                <a:gd name="T64" fmla="*/ 10 w 25"/>
                <a:gd name="T65" fmla="*/ 20 h 40"/>
                <a:gd name="T66" fmla="*/ 10 w 25"/>
                <a:gd name="T67" fmla="*/ 20 h 40"/>
                <a:gd name="T68" fmla="*/ 10 w 25"/>
                <a:gd name="T69" fmla="*/ 25 h 40"/>
                <a:gd name="T70" fmla="*/ 10 w 25"/>
                <a:gd name="T71" fmla="*/ 36 h 40"/>
                <a:gd name="T72" fmla="*/ 12 w 25"/>
                <a:gd name="T73" fmla="*/ 39 h 40"/>
                <a:gd name="T74" fmla="*/ 15 w 25"/>
                <a:gd name="T75" fmla="*/ 39 h 40"/>
                <a:gd name="T76" fmla="*/ 15 w 25"/>
                <a:gd name="T77" fmla="*/ 39 h 40"/>
                <a:gd name="T78" fmla="*/ 14 w 25"/>
                <a:gd name="T79" fmla="*/ 40 h 40"/>
                <a:gd name="T80" fmla="*/ 8 w 25"/>
                <a:gd name="T81" fmla="*/ 40 h 40"/>
                <a:gd name="T82" fmla="*/ 2 w 25"/>
                <a:gd name="T83" fmla="*/ 40 h 40"/>
                <a:gd name="T84" fmla="*/ 1 w 25"/>
                <a:gd name="T85" fmla="*/ 39 h 40"/>
                <a:gd name="T86" fmla="*/ 2 w 25"/>
                <a:gd name="T87" fmla="*/ 39 h 40"/>
                <a:gd name="T88" fmla="*/ 3 w 25"/>
                <a:gd name="T89" fmla="*/ 39 h 40"/>
                <a:gd name="T90" fmla="*/ 5 w 25"/>
                <a:gd name="T91" fmla="*/ 36 h 40"/>
                <a:gd name="T92" fmla="*/ 5 w 25"/>
                <a:gd name="T93" fmla="*/ 25 h 40"/>
                <a:gd name="T94" fmla="*/ 5 w 25"/>
                <a:gd name="T9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9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3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3" y="5"/>
                    <a:pt x="23" y="4"/>
                  </a:cubicBezTo>
                  <a:cubicBezTo>
                    <a:pt x="23" y="3"/>
                    <a:pt x="21" y="3"/>
                    <a:pt x="1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20"/>
                  </a:cubicBezTo>
                  <a:cubicBezTo>
                    <a:pt x="23" y="21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1"/>
                    <a:pt x="21" y="20"/>
                    <a:pt x="19" y="20"/>
                  </a:cubicBezTo>
                  <a:cubicBezTo>
                    <a:pt x="18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7"/>
                    <a:pt x="11" y="38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1" y="40"/>
                    <a:pt x="8" y="40"/>
                    <a:pt x="8" y="40"/>
                  </a:cubicBezTo>
                  <a:cubicBezTo>
                    <a:pt x="7" y="40"/>
                    <a:pt x="4" y="40"/>
                    <a:pt x="2" y="40"/>
                  </a:cubicBezTo>
                  <a:cubicBezTo>
                    <a:pt x="2" y="40"/>
                    <a:pt x="1" y="40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5" y="37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4583" y="1084"/>
              <a:ext cx="102" cy="99"/>
            </a:xfrm>
            <a:custGeom>
              <a:avLst/>
              <a:gdLst>
                <a:gd name="T0" fmla="*/ 21 w 43"/>
                <a:gd name="T1" fmla="*/ 0 h 42"/>
                <a:gd name="T2" fmla="*/ 43 w 43"/>
                <a:gd name="T3" fmla="*/ 20 h 42"/>
                <a:gd name="T4" fmla="*/ 21 w 43"/>
                <a:gd name="T5" fmla="*/ 42 h 42"/>
                <a:gd name="T6" fmla="*/ 0 w 43"/>
                <a:gd name="T7" fmla="*/ 21 h 42"/>
                <a:gd name="T8" fmla="*/ 21 w 43"/>
                <a:gd name="T9" fmla="*/ 0 h 42"/>
                <a:gd name="T10" fmla="*/ 23 w 43"/>
                <a:gd name="T11" fmla="*/ 39 h 42"/>
                <a:gd name="T12" fmla="*/ 37 w 43"/>
                <a:gd name="T13" fmla="*/ 22 h 42"/>
                <a:gd name="T14" fmla="*/ 21 w 43"/>
                <a:gd name="T15" fmla="*/ 2 h 42"/>
                <a:gd name="T16" fmla="*/ 5 w 43"/>
                <a:gd name="T17" fmla="*/ 19 h 42"/>
                <a:gd name="T18" fmla="*/ 23 w 43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34" y="0"/>
                    <a:pt x="43" y="8"/>
                    <a:pt x="43" y="20"/>
                  </a:cubicBezTo>
                  <a:cubicBezTo>
                    <a:pt x="43" y="32"/>
                    <a:pt x="34" y="42"/>
                    <a:pt x="21" y="42"/>
                  </a:cubicBezTo>
                  <a:cubicBezTo>
                    <a:pt x="6" y="42"/>
                    <a:pt x="0" y="30"/>
                    <a:pt x="0" y="21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9"/>
                  </a:moveTo>
                  <a:cubicBezTo>
                    <a:pt x="27" y="39"/>
                    <a:pt x="37" y="37"/>
                    <a:pt x="37" y="22"/>
                  </a:cubicBezTo>
                  <a:cubicBezTo>
                    <a:pt x="37" y="9"/>
                    <a:pt x="30" y="2"/>
                    <a:pt x="21" y="2"/>
                  </a:cubicBezTo>
                  <a:cubicBezTo>
                    <a:pt x="12" y="2"/>
                    <a:pt x="5" y="8"/>
                    <a:pt x="5" y="19"/>
                  </a:cubicBezTo>
                  <a:cubicBezTo>
                    <a:pt x="5" y="32"/>
                    <a:pt x="13" y="39"/>
                    <a:pt x="23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4701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4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29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8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2" y="39"/>
                    <a:pt x="14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17" y="21"/>
                    <a:pt x="18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19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079" y="1243"/>
              <a:ext cx="37" cy="111"/>
            </a:xfrm>
            <a:custGeom>
              <a:avLst/>
              <a:gdLst>
                <a:gd name="T0" fmla="*/ 10 w 16"/>
                <a:gd name="T1" fmla="*/ 29 h 47"/>
                <a:gd name="T2" fmla="*/ 10 w 16"/>
                <a:gd name="T3" fmla="*/ 42 h 47"/>
                <a:gd name="T4" fmla="*/ 12 w 16"/>
                <a:gd name="T5" fmla="*/ 46 h 47"/>
                <a:gd name="T6" fmla="*/ 15 w 16"/>
                <a:gd name="T7" fmla="*/ 46 h 47"/>
                <a:gd name="T8" fmla="*/ 16 w 16"/>
                <a:gd name="T9" fmla="*/ 46 h 47"/>
                <a:gd name="T10" fmla="*/ 15 w 16"/>
                <a:gd name="T11" fmla="*/ 47 h 47"/>
                <a:gd name="T12" fmla="*/ 7 w 16"/>
                <a:gd name="T13" fmla="*/ 47 h 47"/>
                <a:gd name="T14" fmla="*/ 1 w 16"/>
                <a:gd name="T15" fmla="*/ 47 h 47"/>
                <a:gd name="T16" fmla="*/ 0 w 16"/>
                <a:gd name="T17" fmla="*/ 46 h 47"/>
                <a:gd name="T18" fmla="*/ 1 w 16"/>
                <a:gd name="T19" fmla="*/ 46 h 47"/>
                <a:gd name="T20" fmla="*/ 2 w 16"/>
                <a:gd name="T21" fmla="*/ 46 h 47"/>
                <a:gd name="T22" fmla="*/ 4 w 16"/>
                <a:gd name="T23" fmla="*/ 42 h 47"/>
                <a:gd name="T24" fmla="*/ 5 w 16"/>
                <a:gd name="T25" fmla="*/ 29 h 47"/>
                <a:gd name="T26" fmla="*/ 5 w 16"/>
                <a:gd name="T27" fmla="*/ 18 h 47"/>
                <a:gd name="T28" fmla="*/ 4 w 16"/>
                <a:gd name="T29" fmla="*/ 5 h 47"/>
                <a:gd name="T30" fmla="*/ 2 w 16"/>
                <a:gd name="T31" fmla="*/ 1 h 47"/>
                <a:gd name="T32" fmla="*/ 0 w 16"/>
                <a:gd name="T33" fmla="*/ 1 h 47"/>
                <a:gd name="T34" fmla="*/ 0 w 16"/>
                <a:gd name="T35" fmla="*/ 1 h 47"/>
                <a:gd name="T36" fmla="*/ 1 w 16"/>
                <a:gd name="T37" fmla="*/ 0 h 47"/>
                <a:gd name="T38" fmla="*/ 7 w 16"/>
                <a:gd name="T39" fmla="*/ 0 h 47"/>
                <a:gd name="T40" fmla="*/ 13 w 16"/>
                <a:gd name="T41" fmla="*/ 0 h 47"/>
                <a:gd name="T42" fmla="*/ 14 w 16"/>
                <a:gd name="T43" fmla="*/ 1 h 47"/>
                <a:gd name="T44" fmla="*/ 14 w 16"/>
                <a:gd name="T45" fmla="*/ 1 h 47"/>
                <a:gd name="T46" fmla="*/ 12 w 16"/>
                <a:gd name="T47" fmla="*/ 1 h 47"/>
                <a:gd name="T48" fmla="*/ 10 w 16"/>
                <a:gd name="T49" fmla="*/ 5 h 47"/>
                <a:gd name="T50" fmla="*/ 10 w 16"/>
                <a:gd name="T51" fmla="*/ 18 h 47"/>
                <a:gd name="T52" fmla="*/ 10 w 16"/>
                <a:gd name="T5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7">
                  <a:moveTo>
                    <a:pt x="10" y="29"/>
                  </a:moveTo>
                  <a:cubicBezTo>
                    <a:pt x="10" y="35"/>
                    <a:pt x="10" y="40"/>
                    <a:pt x="10" y="42"/>
                  </a:cubicBezTo>
                  <a:cubicBezTo>
                    <a:pt x="10" y="44"/>
                    <a:pt x="11" y="46"/>
                    <a:pt x="12" y="46"/>
                  </a:cubicBezTo>
                  <a:cubicBezTo>
                    <a:pt x="13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1" y="47"/>
                    <a:pt x="7" y="47"/>
                    <a:pt x="7" y="47"/>
                  </a:cubicBezTo>
                  <a:cubicBezTo>
                    <a:pt x="7" y="47"/>
                    <a:pt x="3" y="47"/>
                    <a:pt x="1" y="47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4" y="46"/>
                    <a:pt x="4" y="44"/>
                    <a:pt x="4" y="42"/>
                  </a:cubicBezTo>
                  <a:cubicBezTo>
                    <a:pt x="5" y="40"/>
                    <a:pt x="5" y="35"/>
                    <a:pt x="5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7"/>
                    <a:pt x="4" y="5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7"/>
                    <a:pt x="10" y="9"/>
                    <a:pt x="10" y="1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138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256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6" y="31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6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375" y="1259"/>
              <a:ext cx="101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479" y="1259"/>
              <a:ext cx="102" cy="98"/>
            </a:xfrm>
            <a:custGeom>
              <a:avLst/>
              <a:gdLst>
                <a:gd name="T0" fmla="*/ 23 w 43"/>
                <a:gd name="T1" fmla="*/ 33 h 41"/>
                <a:gd name="T2" fmla="*/ 34 w 43"/>
                <a:gd name="T3" fmla="*/ 4 h 41"/>
                <a:gd name="T4" fmla="*/ 34 w 43"/>
                <a:gd name="T5" fmla="*/ 2 h 41"/>
                <a:gd name="T6" fmla="*/ 34 w 43"/>
                <a:gd name="T7" fmla="*/ 1 h 41"/>
                <a:gd name="T8" fmla="*/ 32 w 43"/>
                <a:gd name="T9" fmla="*/ 1 h 41"/>
                <a:gd name="T10" fmla="*/ 31 w 43"/>
                <a:gd name="T11" fmla="*/ 1 h 41"/>
                <a:gd name="T12" fmla="*/ 32 w 43"/>
                <a:gd name="T13" fmla="*/ 0 h 41"/>
                <a:gd name="T14" fmla="*/ 38 w 43"/>
                <a:gd name="T15" fmla="*/ 0 h 41"/>
                <a:gd name="T16" fmla="*/ 42 w 43"/>
                <a:gd name="T17" fmla="*/ 0 h 41"/>
                <a:gd name="T18" fmla="*/ 43 w 43"/>
                <a:gd name="T19" fmla="*/ 1 h 41"/>
                <a:gd name="T20" fmla="*/ 42 w 43"/>
                <a:gd name="T21" fmla="*/ 1 h 41"/>
                <a:gd name="T22" fmla="*/ 40 w 43"/>
                <a:gd name="T23" fmla="*/ 2 h 41"/>
                <a:gd name="T24" fmla="*/ 37 w 43"/>
                <a:gd name="T25" fmla="*/ 7 h 41"/>
                <a:gd name="T26" fmla="*/ 31 w 43"/>
                <a:gd name="T27" fmla="*/ 21 h 41"/>
                <a:gd name="T28" fmla="*/ 24 w 43"/>
                <a:gd name="T29" fmla="*/ 37 h 41"/>
                <a:gd name="T30" fmla="*/ 21 w 43"/>
                <a:gd name="T31" fmla="*/ 41 h 41"/>
                <a:gd name="T32" fmla="*/ 19 w 43"/>
                <a:gd name="T33" fmla="*/ 37 h 41"/>
                <a:gd name="T34" fmla="*/ 6 w 43"/>
                <a:gd name="T35" fmla="*/ 5 h 41"/>
                <a:gd name="T36" fmla="*/ 2 w 43"/>
                <a:gd name="T37" fmla="*/ 1 h 41"/>
                <a:gd name="T38" fmla="*/ 0 w 43"/>
                <a:gd name="T39" fmla="*/ 1 h 41"/>
                <a:gd name="T40" fmla="*/ 0 w 43"/>
                <a:gd name="T41" fmla="*/ 1 h 41"/>
                <a:gd name="T42" fmla="*/ 1 w 43"/>
                <a:gd name="T43" fmla="*/ 0 h 41"/>
                <a:gd name="T44" fmla="*/ 7 w 43"/>
                <a:gd name="T45" fmla="*/ 0 h 41"/>
                <a:gd name="T46" fmla="*/ 12 w 43"/>
                <a:gd name="T47" fmla="*/ 0 h 41"/>
                <a:gd name="T48" fmla="*/ 14 w 43"/>
                <a:gd name="T49" fmla="*/ 1 h 41"/>
                <a:gd name="T50" fmla="*/ 13 w 43"/>
                <a:gd name="T51" fmla="*/ 1 h 41"/>
                <a:gd name="T52" fmla="*/ 11 w 43"/>
                <a:gd name="T53" fmla="*/ 1 h 41"/>
                <a:gd name="T54" fmla="*/ 11 w 43"/>
                <a:gd name="T55" fmla="*/ 2 h 41"/>
                <a:gd name="T56" fmla="*/ 12 w 43"/>
                <a:gd name="T57" fmla="*/ 7 h 41"/>
                <a:gd name="T58" fmla="*/ 23 w 43"/>
                <a:gd name="T5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1">
                  <a:moveTo>
                    <a:pt x="23" y="33"/>
                  </a:moveTo>
                  <a:cubicBezTo>
                    <a:pt x="26" y="26"/>
                    <a:pt x="33" y="8"/>
                    <a:pt x="34" y="4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7"/>
                  </a:cubicBezTo>
                  <a:cubicBezTo>
                    <a:pt x="36" y="8"/>
                    <a:pt x="33" y="14"/>
                    <a:pt x="31" y="21"/>
                  </a:cubicBezTo>
                  <a:cubicBezTo>
                    <a:pt x="27" y="28"/>
                    <a:pt x="25" y="34"/>
                    <a:pt x="24" y="37"/>
                  </a:cubicBezTo>
                  <a:cubicBezTo>
                    <a:pt x="22" y="40"/>
                    <a:pt x="22" y="41"/>
                    <a:pt x="21" y="41"/>
                  </a:cubicBezTo>
                  <a:cubicBezTo>
                    <a:pt x="21" y="41"/>
                    <a:pt x="20" y="40"/>
                    <a:pt x="19" y="3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2" y="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1" name="Freeform 23"/>
            <p:cNvSpPr>
              <a:spLocks noEditPoints="1"/>
            </p:cNvSpPr>
            <p:nvPr userDrawn="1"/>
          </p:nvSpPr>
          <p:spPr bwMode="auto">
            <a:xfrm>
              <a:off x="3571" y="1257"/>
              <a:ext cx="100" cy="97"/>
            </a:xfrm>
            <a:custGeom>
              <a:avLst/>
              <a:gdLst>
                <a:gd name="T0" fmla="*/ 19 w 42"/>
                <a:gd name="T1" fmla="*/ 2 h 41"/>
                <a:gd name="T2" fmla="*/ 20 w 42"/>
                <a:gd name="T3" fmla="*/ 0 h 41"/>
                <a:gd name="T4" fmla="*/ 22 w 42"/>
                <a:gd name="T5" fmla="*/ 2 h 41"/>
                <a:gd name="T6" fmla="*/ 35 w 42"/>
                <a:gd name="T7" fmla="*/ 34 h 41"/>
                <a:gd name="T8" fmla="*/ 39 w 42"/>
                <a:gd name="T9" fmla="*/ 40 h 41"/>
                <a:gd name="T10" fmla="*/ 41 w 42"/>
                <a:gd name="T11" fmla="*/ 40 h 41"/>
                <a:gd name="T12" fmla="*/ 42 w 42"/>
                <a:gd name="T13" fmla="*/ 41 h 41"/>
                <a:gd name="T14" fmla="*/ 41 w 42"/>
                <a:gd name="T15" fmla="*/ 41 h 41"/>
                <a:gd name="T16" fmla="*/ 32 w 42"/>
                <a:gd name="T17" fmla="*/ 41 h 41"/>
                <a:gd name="T18" fmla="*/ 30 w 42"/>
                <a:gd name="T19" fmla="*/ 40 h 41"/>
                <a:gd name="T20" fmla="*/ 31 w 42"/>
                <a:gd name="T21" fmla="*/ 40 h 41"/>
                <a:gd name="T22" fmla="*/ 31 w 42"/>
                <a:gd name="T23" fmla="*/ 39 h 41"/>
                <a:gd name="T24" fmla="*/ 26 w 42"/>
                <a:gd name="T25" fmla="*/ 27 h 41"/>
                <a:gd name="T26" fmla="*/ 26 w 42"/>
                <a:gd name="T27" fmla="*/ 26 h 41"/>
                <a:gd name="T28" fmla="*/ 13 w 42"/>
                <a:gd name="T29" fmla="*/ 26 h 41"/>
                <a:gd name="T30" fmla="*/ 13 w 42"/>
                <a:gd name="T31" fmla="*/ 27 h 41"/>
                <a:gd name="T32" fmla="*/ 10 w 42"/>
                <a:gd name="T33" fmla="*/ 35 h 41"/>
                <a:gd name="T34" fmla="*/ 9 w 42"/>
                <a:gd name="T35" fmla="*/ 39 h 41"/>
                <a:gd name="T36" fmla="*/ 11 w 42"/>
                <a:gd name="T37" fmla="*/ 40 h 41"/>
                <a:gd name="T38" fmla="*/ 11 w 42"/>
                <a:gd name="T39" fmla="*/ 40 h 41"/>
                <a:gd name="T40" fmla="*/ 12 w 42"/>
                <a:gd name="T41" fmla="*/ 41 h 41"/>
                <a:gd name="T42" fmla="*/ 11 w 42"/>
                <a:gd name="T43" fmla="*/ 41 h 41"/>
                <a:gd name="T44" fmla="*/ 6 w 42"/>
                <a:gd name="T45" fmla="*/ 41 h 41"/>
                <a:gd name="T46" fmla="*/ 1 w 42"/>
                <a:gd name="T47" fmla="*/ 41 h 41"/>
                <a:gd name="T48" fmla="*/ 0 w 42"/>
                <a:gd name="T49" fmla="*/ 41 h 41"/>
                <a:gd name="T50" fmla="*/ 0 w 42"/>
                <a:gd name="T51" fmla="*/ 40 h 41"/>
                <a:gd name="T52" fmla="*/ 2 w 42"/>
                <a:gd name="T53" fmla="*/ 40 h 41"/>
                <a:gd name="T54" fmla="*/ 6 w 42"/>
                <a:gd name="T55" fmla="*/ 35 h 41"/>
                <a:gd name="T56" fmla="*/ 19 w 42"/>
                <a:gd name="T57" fmla="*/ 2 h 41"/>
                <a:gd name="T58" fmla="*/ 25 w 42"/>
                <a:gd name="T59" fmla="*/ 24 h 41"/>
                <a:gd name="T60" fmla="*/ 25 w 42"/>
                <a:gd name="T61" fmla="*/ 24 h 41"/>
                <a:gd name="T62" fmla="*/ 20 w 42"/>
                <a:gd name="T63" fmla="*/ 9 h 41"/>
                <a:gd name="T64" fmla="*/ 19 w 42"/>
                <a:gd name="T65" fmla="*/ 9 h 41"/>
                <a:gd name="T66" fmla="*/ 14 w 42"/>
                <a:gd name="T67" fmla="*/ 24 h 41"/>
                <a:gd name="T68" fmla="*/ 14 w 42"/>
                <a:gd name="T69" fmla="*/ 24 h 41"/>
                <a:gd name="T70" fmla="*/ 25 w 42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1">
                  <a:moveTo>
                    <a:pt x="19" y="2"/>
                  </a:move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3" y="4"/>
                    <a:pt x="31" y="26"/>
                    <a:pt x="35" y="34"/>
                  </a:cubicBezTo>
                  <a:cubicBezTo>
                    <a:pt x="37" y="39"/>
                    <a:pt x="38" y="39"/>
                    <a:pt x="39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0" y="41"/>
                    <a:pt x="36" y="41"/>
                    <a:pt x="32" y="41"/>
                  </a:cubicBezTo>
                  <a:cubicBezTo>
                    <a:pt x="31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40"/>
                    <a:pt x="32" y="40"/>
                    <a:pt x="31" y="3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0" y="41"/>
                    <a:pt x="7" y="41"/>
                    <a:pt x="6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ubicBezTo>
                    <a:pt x="4" y="40"/>
                    <a:pt x="5" y="38"/>
                    <a:pt x="6" y="35"/>
                  </a:cubicBezTo>
                  <a:lnTo>
                    <a:pt x="19" y="2"/>
                  </a:lnTo>
                  <a:close/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3666" y="1259"/>
              <a:ext cx="83" cy="95"/>
            </a:xfrm>
            <a:custGeom>
              <a:avLst/>
              <a:gdLst>
                <a:gd name="T0" fmla="*/ 20 w 35"/>
                <a:gd name="T1" fmla="*/ 25 h 40"/>
                <a:gd name="T2" fmla="*/ 20 w 35"/>
                <a:gd name="T3" fmla="*/ 36 h 40"/>
                <a:gd name="T4" fmla="*/ 22 w 35"/>
                <a:gd name="T5" fmla="*/ 39 h 40"/>
                <a:gd name="T6" fmla="*/ 25 w 35"/>
                <a:gd name="T7" fmla="*/ 39 h 40"/>
                <a:gd name="T8" fmla="*/ 25 w 35"/>
                <a:gd name="T9" fmla="*/ 40 h 40"/>
                <a:gd name="T10" fmla="*/ 24 w 35"/>
                <a:gd name="T11" fmla="*/ 40 h 40"/>
                <a:gd name="T12" fmla="*/ 18 w 35"/>
                <a:gd name="T13" fmla="*/ 40 h 40"/>
                <a:gd name="T14" fmla="*/ 12 w 35"/>
                <a:gd name="T15" fmla="*/ 40 h 40"/>
                <a:gd name="T16" fmla="*/ 11 w 35"/>
                <a:gd name="T17" fmla="*/ 40 h 40"/>
                <a:gd name="T18" fmla="*/ 12 w 35"/>
                <a:gd name="T19" fmla="*/ 39 h 40"/>
                <a:gd name="T20" fmla="*/ 13 w 35"/>
                <a:gd name="T21" fmla="*/ 39 h 40"/>
                <a:gd name="T22" fmla="*/ 15 w 35"/>
                <a:gd name="T23" fmla="*/ 36 h 40"/>
                <a:gd name="T24" fmla="*/ 15 w 35"/>
                <a:gd name="T25" fmla="*/ 25 h 40"/>
                <a:gd name="T26" fmla="*/ 15 w 35"/>
                <a:gd name="T27" fmla="*/ 3 h 40"/>
                <a:gd name="T28" fmla="*/ 7 w 35"/>
                <a:gd name="T29" fmla="*/ 3 h 40"/>
                <a:gd name="T30" fmla="*/ 2 w 35"/>
                <a:gd name="T31" fmla="*/ 4 h 40"/>
                <a:gd name="T32" fmla="*/ 1 w 35"/>
                <a:gd name="T33" fmla="*/ 6 h 40"/>
                <a:gd name="T34" fmla="*/ 0 w 35"/>
                <a:gd name="T35" fmla="*/ 7 h 40"/>
                <a:gd name="T36" fmla="*/ 0 w 35"/>
                <a:gd name="T37" fmla="*/ 6 h 40"/>
                <a:gd name="T38" fmla="*/ 1 w 35"/>
                <a:gd name="T39" fmla="*/ 0 h 40"/>
                <a:gd name="T40" fmla="*/ 2 w 35"/>
                <a:gd name="T41" fmla="*/ 0 h 40"/>
                <a:gd name="T42" fmla="*/ 4 w 35"/>
                <a:gd name="T43" fmla="*/ 0 h 40"/>
                <a:gd name="T44" fmla="*/ 8 w 35"/>
                <a:gd name="T45" fmla="*/ 0 h 40"/>
                <a:gd name="T46" fmla="*/ 29 w 35"/>
                <a:gd name="T47" fmla="*/ 0 h 40"/>
                <a:gd name="T48" fmla="*/ 33 w 35"/>
                <a:gd name="T49" fmla="*/ 0 h 40"/>
                <a:gd name="T50" fmla="*/ 34 w 35"/>
                <a:gd name="T51" fmla="*/ 0 h 40"/>
                <a:gd name="T52" fmla="*/ 35 w 35"/>
                <a:gd name="T53" fmla="*/ 0 h 40"/>
                <a:gd name="T54" fmla="*/ 34 w 35"/>
                <a:gd name="T55" fmla="*/ 6 h 40"/>
                <a:gd name="T56" fmla="*/ 34 w 35"/>
                <a:gd name="T57" fmla="*/ 7 h 40"/>
                <a:gd name="T58" fmla="*/ 33 w 35"/>
                <a:gd name="T59" fmla="*/ 6 h 40"/>
                <a:gd name="T60" fmla="*/ 33 w 35"/>
                <a:gd name="T61" fmla="*/ 6 h 40"/>
                <a:gd name="T62" fmla="*/ 27 w 35"/>
                <a:gd name="T63" fmla="*/ 3 h 40"/>
                <a:gd name="T64" fmla="*/ 20 w 35"/>
                <a:gd name="T65" fmla="*/ 3 h 40"/>
                <a:gd name="T66" fmla="*/ 20 w 35"/>
                <a:gd name="T6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20" y="25"/>
                  </a:moveTo>
                  <a:cubicBezTo>
                    <a:pt x="20" y="30"/>
                    <a:pt x="20" y="34"/>
                    <a:pt x="20" y="36"/>
                  </a:cubicBezTo>
                  <a:cubicBezTo>
                    <a:pt x="20" y="38"/>
                    <a:pt x="21" y="39"/>
                    <a:pt x="22" y="39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5" y="40"/>
                    <a:pt x="25" y="40"/>
                    <a:pt x="24" y="40"/>
                  </a:cubicBezTo>
                  <a:cubicBezTo>
                    <a:pt x="21" y="40"/>
                    <a:pt x="18" y="40"/>
                    <a:pt x="18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2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5" y="38"/>
                    <a:pt x="15" y="36"/>
                  </a:cubicBezTo>
                  <a:cubicBezTo>
                    <a:pt x="15" y="34"/>
                    <a:pt x="15" y="30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8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3"/>
                    <a:pt x="27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3763" y="1259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9 w 14"/>
                <a:gd name="T3" fmla="*/ 36 h 40"/>
                <a:gd name="T4" fmla="*/ 11 w 14"/>
                <a:gd name="T5" fmla="*/ 39 h 40"/>
                <a:gd name="T6" fmla="*/ 13 w 14"/>
                <a:gd name="T7" fmla="*/ 39 h 40"/>
                <a:gd name="T8" fmla="*/ 14 w 14"/>
                <a:gd name="T9" fmla="*/ 40 h 40"/>
                <a:gd name="T10" fmla="*/ 13 w 14"/>
                <a:gd name="T11" fmla="*/ 40 h 40"/>
                <a:gd name="T12" fmla="*/ 6 w 14"/>
                <a:gd name="T13" fmla="*/ 40 h 40"/>
                <a:gd name="T14" fmla="*/ 1 w 14"/>
                <a:gd name="T15" fmla="*/ 40 h 40"/>
                <a:gd name="T16" fmla="*/ 0 w 14"/>
                <a:gd name="T17" fmla="*/ 40 h 40"/>
                <a:gd name="T18" fmla="*/ 0 w 14"/>
                <a:gd name="T19" fmla="*/ 39 h 40"/>
                <a:gd name="T20" fmla="*/ 2 w 14"/>
                <a:gd name="T21" fmla="*/ 39 h 40"/>
                <a:gd name="T22" fmla="*/ 3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0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6 w 14"/>
                <a:gd name="T39" fmla="*/ 0 h 40"/>
                <a:gd name="T40" fmla="*/ 11 w 14"/>
                <a:gd name="T41" fmla="*/ 0 h 40"/>
                <a:gd name="T42" fmla="*/ 12 w 14"/>
                <a:gd name="T43" fmla="*/ 1 h 40"/>
                <a:gd name="T44" fmla="*/ 12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9" y="36"/>
                  </a:cubicBezTo>
                  <a:cubicBezTo>
                    <a:pt x="9" y="38"/>
                    <a:pt x="9" y="39"/>
                    <a:pt x="11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0" y="40"/>
                    <a:pt x="6" y="40"/>
                    <a:pt x="6" y="40"/>
                  </a:cubicBezTo>
                  <a:cubicBezTo>
                    <a:pt x="6" y="40"/>
                    <a:pt x="2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10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9" y="2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4" name="Freeform 26"/>
            <p:cNvSpPr>
              <a:spLocks noEditPoints="1"/>
            </p:cNvSpPr>
            <p:nvPr userDrawn="1"/>
          </p:nvSpPr>
          <p:spPr bwMode="auto">
            <a:xfrm>
              <a:off x="3810" y="1259"/>
              <a:ext cx="102" cy="98"/>
            </a:xfrm>
            <a:custGeom>
              <a:avLst/>
              <a:gdLst>
                <a:gd name="T0" fmla="*/ 22 w 43"/>
                <a:gd name="T1" fmla="*/ 0 h 41"/>
                <a:gd name="T2" fmla="*/ 43 w 43"/>
                <a:gd name="T3" fmla="*/ 19 h 41"/>
                <a:gd name="T4" fmla="*/ 22 w 43"/>
                <a:gd name="T5" fmla="*/ 41 h 41"/>
                <a:gd name="T6" fmla="*/ 0 w 43"/>
                <a:gd name="T7" fmla="*/ 20 h 41"/>
                <a:gd name="T8" fmla="*/ 22 w 43"/>
                <a:gd name="T9" fmla="*/ 0 h 41"/>
                <a:gd name="T10" fmla="*/ 23 w 43"/>
                <a:gd name="T11" fmla="*/ 38 h 41"/>
                <a:gd name="T12" fmla="*/ 38 w 43"/>
                <a:gd name="T13" fmla="*/ 21 h 41"/>
                <a:gd name="T14" fmla="*/ 22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2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5" y="41"/>
                    <a:pt x="22" y="41"/>
                  </a:cubicBezTo>
                  <a:cubicBezTo>
                    <a:pt x="7" y="41"/>
                    <a:pt x="0" y="29"/>
                    <a:pt x="0" y="20"/>
                  </a:cubicBezTo>
                  <a:cubicBezTo>
                    <a:pt x="0" y="12"/>
                    <a:pt x="7" y="0"/>
                    <a:pt x="22" y="0"/>
                  </a:cubicBezTo>
                  <a:close/>
                  <a:moveTo>
                    <a:pt x="23" y="38"/>
                  </a:moveTo>
                  <a:cubicBezTo>
                    <a:pt x="28" y="38"/>
                    <a:pt x="38" y="36"/>
                    <a:pt x="38" y="21"/>
                  </a:cubicBezTo>
                  <a:cubicBezTo>
                    <a:pt x="38" y="8"/>
                    <a:pt x="30" y="1"/>
                    <a:pt x="22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929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0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4078" y="1257"/>
              <a:ext cx="102" cy="97"/>
            </a:xfrm>
            <a:custGeom>
              <a:avLst/>
              <a:gdLst>
                <a:gd name="T0" fmla="*/ 20 w 43"/>
                <a:gd name="T1" fmla="*/ 2 h 41"/>
                <a:gd name="T2" fmla="*/ 21 w 43"/>
                <a:gd name="T3" fmla="*/ 0 h 41"/>
                <a:gd name="T4" fmla="*/ 22 w 43"/>
                <a:gd name="T5" fmla="*/ 2 h 41"/>
                <a:gd name="T6" fmla="*/ 35 w 43"/>
                <a:gd name="T7" fmla="*/ 34 h 41"/>
                <a:gd name="T8" fmla="*/ 40 w 43"/>
                <a:gd name="T9" fmla="*/ 40 h 41"/>
                <a:gd name="T10" fmla="*/ 42 w 43"/>
                <a:gd name="T11" fmla="*/ 40 h 41"/>
                <a:gd name="T12" fmla="*/ 43 w 43"/>
                <a:gd name="T13" fmla="*/ 41 h 41"/>
                <a:gd name="T14" fmla="*/ 42 w 43"/>
                <a:gd name="T15" fmla="*/ 41 h 41"/>
                <a:gd name="T16" fmla="*/ 33 w 43"/>
                <a:gd name="T17" fmla="*/ 41 h 41"/>
                <a:gd name="T18" fmla="*/ 31 w 43"/>
                <a:gd name="T19" fmla="*/ 40 h 41"/>
                <a:gd name="T20" fmla="*/ 31 w 43"/>
                <a:gd name="T21" fmla="*/ 40 h 41"/>
                <a:gd name="T22" fmla="*/ 32 w 43"/>
                <a:gd name="T23" fmla="*/ 39 h 41"/>
                <a:gd name="T24" fmla="*/ 27 w 43"/>
                <a:gd name="T25" fmla="*/ 27 h 41"/>
                <a:gd name="T26" fmla="*/ 27 w 43"/>
                <a:gd name="T27" fmla="*/ 26 h 41"/>
                <a:gd name="T28" fmla="*/ 14 w 43"/>
                <a:gd name="T29" fmla="*/ 26 h 41"/>
                <a:gd name="T30" fmla="*/ 13 w 43"/>
                <a:gd name="T31" fmla="*/ 27 h 41"/>
                <a:gd name="T32" fmla="*/ 10 w 43"/>
                <a:gd name="T33" fmla="*/ 35 h 41"/>
                <a:gd name="T34" fmla="*/ 10 w 43"/>
                <a:gd name="T35" fmla="*/ 39 h 41"/>
                <a:gd name="T36" fmla="*/ 11 w 43"/>
                <a:gd name="T37" fmla="*/ 40 h 41"/>
                <a:gd name="T38" fmla="*/ 12 w 43"/>
                <a:gd name="T39" fmla="*/ 40 h 41"/>
                <a:gd name="T40" fmla="*/ 12 w 43"/>
                <a:gd name="T41" fmla="*/ 41 h 41"/>
                <a:gd name="T42" fmla="*/ 12 w 43"/>
                <a:gd name="T43" fmla="*/ 41 h 41"/>
                <a:gd name="T44" fmla="*/ 7 w 43"/>
                <a:gd name="T45" fmla="*/ 41 h 41"/>
                <a:gd name="T46" fmla="*/ 1 w 43"/>
                <a:gd name="T47" fmla="*/ 41 h 41"/>
                <a:gd name="T48" fmla="*/ 0 w 43"/>
                <a:gd name="T49" fmla="*/ 41 h 41"/>
                <a:gd name="T50" fmla="*/ 1 w 43"/>
                <a:gd name="T51" fmla="*/ 40 h 41"/>
                <a:gd name="T52" fmla="*/ 2 w 43"/>
                <a:gd name="T53" fmla="*/ 40 h 41"/>
                <a:gd name="T54" fmla="*/ 7 w 43"/>
                <a:gd name="T55" fmla="*/ 35 h 41"/>
                <a:gd name="T56" fmla="*/ 20 w 43"/>
                <a:gd name="T57" fmla="*/ 2 h 41"/>
                <a:gd name="T58" fmla="*/ 26 w 43"/>
                <a:gd name="T59" fmla="*/ 24 h 41"/>
                <a:gd name="T60" fmla="*/ 26 w 43"/>
                <a:gd name="T61" fmla="*/ 24 h 41"/>
                <a:gd name="T62" fmla="*/ 21 w 43"/>
                <a:gd name="T63" fmla="*/ 9 h 41"/>
                <a:gd name="T64" fmla="*/ 20 w 43"/>
                <a:gd name="T65" fmla="*/ 9 h 41"/>
                <a:gd name="T66" fmla="*/ 15 w 43"/>
                <a:gd name="T67" fmla="*/ 24 h 41"/>
                <a:gd name="T68" fmla="*/ 15 w 43"/>
                <a:gd name="T69" fmla="*/ 24 h 41"/>
                <a:gd name="T70" fmla="*/ 26 w 43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41">
                  <a:moveTo>
                    <a:pt x="20" y="2"/>
                  </a:moveTo>
                  <a:cubicBezTo>
                    <a:pt x="20" y="1"/>
                    <a:pt x="21" y="0"/>
                    <a:pt x="21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3" y="4"/>
                    <a:pt x="32" y="26"/>
                    <a:pt x="35" y="34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1" y="41"/>
                    <a:pt x="37" y="41"/>
                    <a:pt x="33" y="41"/>
                  </a:cubicBezTo>
                  <a:cubicBezTo>
                    <a:pt x="32" y="41"/>
                    <a:pt x="31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8"/>
                    <a:pt x="10" y="39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7" y="41"/>
                    <a:pt x="7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5" y="40"/>
                    <a:pt x="6" y="38"/>
                    <a:pt x="7" y="35"/>
                  </a:cubicBezTo>
                  <a:lnTo>
                    <a:pt x="20" y="2"/>
                  </a:ln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5" y="24"/>
                    <a:pt x="15" y="2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4180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7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5 w 44"/>
                <a:gd name="T21" fmla="*/ 32 h 40"/>
                <a:gd name="T22" fmla="*/ 5 w 44"/>
                <a:gd name="T23" fmla="*/ 2 h 40"/>
                <a:gd name="T24" fmla="*/ 5 w 44"/>
                <a:gd name="T25" fmla="*/ 0 h 40"/>
                <a:gd name="T26" fmla="*/ 8 w 44"/>
                <a:gd name="T27" fmla="*/ 1 h 40"/>
                <a:gd name="T28" fmla="*/ 25 w 44"/>
                <a:gd name="T29" fmla="*/ 19 h 40"/>
                <a:gd name="T30" fmla="*/ 38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9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4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6 w 44"/>
                <a:gd name="T59" fmla="*/ 37 h 40"/>
                <a:gd name="T60" fmla="*/ 22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9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7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5" y="37"/>
                    <a:pt x="5" y="3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2"/>
                    <a:pt x="16" y="10"/>
                    <a:pt x="25" y="19"/>
                  </a:cubicBezTo>
                  <a:cubicBezTo>
                    <a:pt x="30" y="25"/>
                    <a:pt x="36" y="31"/>
                    <a:pt x="38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7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9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6" y="37"/>
                  </a:cubicBezTo>
                  <a:cubicBezTo>
                    <a:pt x="35" y="37"/>
                    <a:pt x="27" y="29"/>
                    <a:pt x="22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301" y="1259"/>
              <a:ext cx="99" cy="95"/>
            </a:xfrm>
            <a:custGeom>
              <a:avLst/>
              <a:gdLst>
                <a:gd name="T0" fmla="*/ 5 w 42"/>
                <a:gd name="T1" fmla="*/ 15 h 40"/>
                <a:gd name="T2" fmla="*/ 5 w 42"/>
                <a:gd name="T3" fmla="*/ 4 h 40"/>
                <a:gd name="T4" fmla="*/ 3 w 42"/>
                <a:gd name="T5" fmla="*/ 1 h 40"/>
                <a:gd name="T6" fmla="*/ 1 w 42"/>
                <a:gd name="T7" fmla="*/ 1 h 40"/>
                <a:gd name="T8" fmla="*/ 0 w 42"/>
                <a:gd name="T9" fmla="*/ 1 h 40"/>
                <a:gd name="T10" fmla="*/ 1 w 42"/>
                <a:gd name="T11" fmla="*/ 0 h 40"/>
                <a:gd name="T12" fmla="*/ 8 w 42"/>
                <a:gd name="T13" fmla="*/ 0 h 40"/>
                <a:gd name="T14" fmla="*/ 15 w 42"/>
                <a:gd name="T15" fmla="*/ 0 h 40"/>
                <a:gd name="T16" fmla="*/ 37 w 42"/>
                <a:gd name="T17" fmla="*/ 6 h 40"/>
                <a:gd name="T18" fmla="*/ 42 w 42"/>
                <a:gd name="T19" fmla="*/ 20 h 40"/>
                <a:gd name="T20" fmla="*/ 36 w 42"/>
                <a:gd name="T21" fmla="*/ 34 h 40"/>
                <a:gd name="T22" fmla="*/ 20 w 42"/>
                <a:gd name="T23" fmla="*/ 40 h 40"/>
                <a:gd name="T24" fmla="*/ 12 w 42"/>
                <a:gd name="T25" fmla="*/ 40 h 40"/>
                <a:gd name="T26" fmla="*/ 8 w 42"/>
                <a:gd name="T27" fmla="*/ 40 h 40"/>
                <a:gd name="T28" fmla="*/ 5 w 42"/>
                <a:gd name="T29" fmla="*/ 40 h 40"/>
                <a:gd name="T30" fmla="*/ 2 w 42"/>
                <a:gd name="T31" fmla="*/ 40 h 40"/>
                <a:gd name="T32" fmla="*/ 1 w 42"/>
                <a:gd name="T33" fmla="*/ 40 h 40"/>
                <a:gd name="T34" fmla="*/ 2 w 42"/>
                <a:gd name="T35" fmla="*/ 39 h 40"/>
                <a:gd name="T36" fmla="*/ 3 w 42"/>
                <a:gd name="T37" fmla="*/ 39 h 40"/>
                <a:gd name="T38" fmla="*/ 5 w 42"/>
                <a:gd name="T39" fmla="*/ 36 h 40"/>
                <a:gd name="T40" fmla="*/ 5 w 42"/>
                <a:gd name="T41" fmla="*/ 25 h 40"/>
                <a:gd name="T42" fmla="*/ 5 w 42"/>
                <a:gd name="T43" fmla="*/ 15 h 40"/>
                <a:gd name="T44" fmla="*/ 10 w 42"/>
                <a:gd name="T45" fmla="*/ 21 h 40"/>
                <a:gd name="T46" fmla="*/ 10 w 42"/>
                <a:gd name="T47" fmla="*/ 33 h 40"/>
                <a:gd name="T48" fmla="*/ 11 w 42"/>
                <a:gd name="T49" fmla="*/ 36 h 40"/>
                <a:gd name="T50" fmla="*/ 20 w 42"/>
                <a:gd name="T51" fmla="*/ 38 h 40"/>
                <a:gd name="T52" fmla="*/ 32 w 42"/>
                <a:gd name="T53" fmla="*/ 34 h 40"/>
                <a:gd name="T54" fmla="*/ 37 w 42"/>
                <a:gd name="T55" fmla="*/ 21 h 40"/>
                <a:gd name="T56" fmla="*/ 32 w 42"/>
                <a:gd name="T57" fmla="*/ 8 h 40"/>
                <a:gd name="T58" fmla="*/ 14 w 42"/>
                <a:gd name="T59" fmla="*/ 2 h 40"/>
                <a:gd name="T60" fmla="*/ 11 w 42"/>
                <a:gd name="T61" fmla="*/ 3 h 40"/>
                <a:gd name="T62" fmla="*/ 10 w 42"/>
                <a:gd name="T63" fmla="*/ 4 h 40"/>
                <a:gd name="T64" fmla="*/ 10 w 42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12" y="0"/>
                    <a:pt x="15" y="0"/>
                  </a:cubicBezTo>
                  <a:cubicBezTo>
                    <a:pt x="20" y="0"/>
                    <a:pt x="30" y="0"/>
                    <a:pt x="37" y="6"/>
                  </a:cubicBezTo>
                  <a:cubicBezTo>
                    <a:pt x="39" y="9"/>
                    <a:pt x="42" y="13"/>
                    <a:pt x="42" y="20"/>
                  </a:cubicBezTo>
                  <a:cubicBezTo>
                    <a:pt x="42" y="26"/>
                    <a:pt x="39" y="31"/>
                    <a:pt x="36" y="34"/>
                  </a:cubicBezTo>
                  <a:cubicBezTo>
                    <a:pt x="34" y="37"/>
                    <a:pt x="29" y="40"/>
                    <a:pt x="20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0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10" y="21"/>
                  </a:moveTo>
                  <a:cubicBezTo>
                    <a:pt x="10" y="27"/>
                    <a:pt x="10" y="32"/>
                    <a:pt x="10" y="33"/>
                  </a:cubicBezTo>
                  <a:cubicBezTo>
                    <a:pt x="10" y="34"/>
                    <a:pt x="10" y="36"/>
                    <a:pt x="11" y="36"/>
                  </a:cubicBezTo>
                  <a:cubicBezTo>
                    <a:pt x="11" y="37"/>
                    <a:pt x="13" y="38"/>
                    <a:pt x="20" y="38"/>
                  </a:cubicBezTo>
                  <a:cubicBezTo>
                    <a:pt x="25" y="38"/>
                    <a:pt x="29" y="37"/>
                    <a:pt x="32" y="34"/>
                  </a:cubicBezTo>
                  <a:cubicBezTo>
                    <a:pt x="35" y="31"/>
                    <a:pt x="37" y="26"/>
                    <a:pt x="37" y="21"/>
                  </a:cubicBezTo>
                  <a:cubicBezTo>
                    <a:pt x="37" y="15"/>
                    <a:pt x="34" y="10"/>
                    <a:pt x="32" y="8"/>
                  </a:cubicBezTo>
                  <a:cubicBezTo>
                    <a:pt x="26" y="3"/>
                    <a:pt x="20" y="2"/>
                    <a:pt x="14" y="2"/>
                  </a:cubicBezTo>
                  <a:cubicBezTo>
                    <a:pt x="13" y="2"/>
                    <a:pt x="11" y="2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455" y="1240"/>
              <a:ext cx="92" cy="114"/>
            </a:xfrm>
            <a:custGeom>
              <a:avLst/>
              <a:gdLst>
                <a:gd name="T0" fmla="*/ 22 w 39"/>
                <a:gd name="T1" fmla="*/ 30 h 48"/>
                <a:gd name="T2" fmla="*/ 23 w 39"/>
                <a:gd name="T3" fmla="*/ 43 h 48"/>
                <a:gd name="T4" fmla="*/ 25 w 39"/>
                <a:gd name="T5" fmla="*/ 47 h 48"/>
                <a:gd name="T6" fmla="*/ 28 w 39"/>
                <a:gd name="T7" fmla="*/ 47 h 48"/>
                <a:gd name="T8" fmla="*/ 28 w 39"/>
                <a:gd name="T9" fmla="*/ 47 h 48"/>
                <a:gd name="T10" fmla="*/ 27 w 39"/>
                <a:gd name="T11" fmla="*/ 48 h 48"/>
                <a:gd name="T12" fmla="*/ 20 w 39"/>
                <a:gd name="T13" fmla="*/ 48 h 48"/>
                <a:gd name="T14" fmla="*/ 14 w 39"/>
                <a:gd name="T15" fmla="*/ 48 h 48"/>
                <a:gd name="T16" fmla="*/ 13 w 39"/>
                <a:gd name="T17" fmla="*/ 47 h 48"/>
                <a:gd name="T18" fmla="*/ 13 w 39"/>
                <a:gd name="T19" fmla="*/ 47 h 48"/>
                <a:gd name="T20" fmla="*/ 15 w 39"/>
                <a:gd name="T21" fmla="*/ 47 h 48"/>
                <a:gd name="T22" fmla="*/ 17 w 39"/>
                <a:gd name="T23" fmla="*/ 43 h 48"/>
                <a:gd name="T24" fmla="*/ 17 w 39"/>
                <a:gd name="T25" fmla="*/ 30 h 48"/>
                <a:gd name="T26" fmla="*/ 17 w 39"/>
                <a:gd name="T27" fmla="*/ 4 h 48"/>
                <a:gd name="T28" fmla="*/ 8 w 39"/>
                <a:gd name="T29" fmla="*/ 4 h 48"/>
                <a:gd name="T30" fmla="*/ 2 w 39"/>
                <a:gd name="T31" fmla="*/ 6 h 48"/>
                <a:gd name="T32" fmla="*/ 1 w 39"/>
                <a:gd name="T33" fmla="*/ 8 h 48"/>
                <a:gd name="T34" fmla="*/ 0 w 39"/>
                <a:gd name="T35" fmla="*/ 9 h 48"/>
                <a:gd name="T36" fmla="*/ 0 w 39"/>
                <a:gd name="T37" fmla="*/ 8 h 48"/>
                <a:gd name="T38" fmla="*/ 1 w 39"/>
                <a:gd name="T39" fmla="*/ 2 h 48"/>
                <a:gd name="T40" fmla="*/ 2 w 39"/>
                <a:gd name="T41" fmla="*/ 0 h 48"/>
                <a:gd name="T42" fmla="*/ 4 w 39"/>
                <a:gd name="T43" fmla="*/ 1 h 48"/>
                <a:gd name="T44" fmla="*/ 9 w 39"/>
                <a:gd name="T45" fmla="*/ 1 h 48"/>
                <a:gd name="T46" fmla="*/ 32 w 39"/>
                <a:gd name="T47" fmla="*/ 1 h 48"/>
                <a:gd name="T48" fmla="*/ 37 w 39"/>
                <a:gd name="T49" fmla="*/ 1 h 48"/>
                <a:gd name="T50" fmla="*/ 39 w 39"/>
                <a:gd name="T51" fmla="*/ 1 h 48"/>
                <a:gd name="T52" fmla="*/ 39 w 39"/>
                <a:gd name="T53" fmla="*/ 2 h 48"/>
                <a:gd name="T54" fmla="*/ 39 w 39"/>
                <a:gd name="T55" fmla="*/ 8 h 48"/>
                <a:gd name="T56" fmla="*/ 38 w 39"/>
                <a:gd name="T57" fmla="*/ 9 h 48"/>
                <a:gd name="T58" fmla="*/ 38 w 39"/>
                <a:gd name="T59" fmla="*/ 8 h 48"/>
                <a:gd name="T60" fmla="*/ 38 w 39"/>
                <a:gd name="T61" fmla="*/ 7 h 48"/>
                <a:gd name="T62" fmla="*/ 30 w 39"/>
                <a:gd name="T63" fmla="*/ 4 h 48"/>
                <a:gd name="T64" fmla="*/ 22 w 39"/>
                <a:gd name="T65" fmla="*/ 4 h 48"/>
                <a:gd name="T66" fmla="*/ 22 w 3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8">
                  <a:moveTo>
                    <a:pt x="22" y="30"/>
                  </a:moveTo>
                  <a:cubicBezTo>
                    <a:pt x="22" y="36"/>
                    <a:pt x="22" y="41"/>
                    <a:pt x="23" y="43"/>
                  </a:cubicBezTo>
                  <a:cubicBezTo>
                    <a:pt x="23" y="45"/>
                    <a:pt x="23" y="47"/>
                    <a:pt x="25" y="47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4" y="48"/>
                    <a:pt x="20" y="48"/>
                    <a:pt x="20" y="48"/>
                  </a:cubicBezTo>
                  <a:cubicBezTo>
                    <a:pt x="19" y="48"/>
                    <a:pt x="16" y="48"/>
                    <a:pt x="14" y="48"/>
                  </a:cubicBezTo>
                  <a:cubicBezTo>
                    <a:pt x="13" y="48"/>
                    <a:pt x="13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6" y="47"/>
                    <a:pt x="17" y="45"/>
                    <a:pt x="17" y="43"/>
                  </a:cubicBezTo>
                  <a:cubicBezTo>
                    <a:pt x="17" y="41"/>
                    <a:pt x="17" y="36"/>
                    <a:pt x="17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9" y="1"/>
                    <a:pt x="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39" y="1"/>
                    <a:pt x="39" y="2"/>
                  </a:cubicBezTo>
                  <a:cubicBezTo>
                    <a:pt x="39" y="3"/>
                    <a:pt x="39" y="8"/>
                    <a:pt x="39" y="8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6" y="4"/>
                    <a:pt x="30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4561" y="1259"/>
              <a:ext cx="60" cy="95"/>
            </a:xfrm>
            <a:custGeom>
              <a:avLst/>
              <a:gdLst>
                <a:gd name="T0" fmla="*/ 4 w 25"/>
                <a:gd name="T1" fmla="*/ 15 h 40"/>
                <a:gd name="T2" fmla="*/ 4 w 25"/>
                <a:gd name="T3" fmla="*/ 4 h 40"/>
                <a:gd name="T4" fmla="*/ 2 w 25"/>
                <a:gd name="T5" fmla="*/ 1 h 40"/>
                <a:gd name="T6" fmla="*/ 0 w 25"/>
                <a:gd name="T7" fmla="*/ 1 h 40"/>
                <a:gd name="T8" fmla="*/ 0 w 25"/>
                <a:gd name="T9" fmla="*/ 1 h 40"/>
                <a:gd name="T10" fmla="*/ 0 w 25"/>
                <a:gd name="T11" fmla="*/ 0 h 40"/>
                <a:gd name="T12" fmla="*/ 7 w 25"/>
                <a:gd name="T13" fmla="*/ 0 h 40"/>
                <a:gd name="T14" fmla="*/ 20 w 25"/>
                <a:gd name="T15" fmla="*/ 0 h 40"/>
                <a:gd name="T16" fmla="*/ 22 w 25"/>
                <a:gd name="T17" fmla="*/ 0 h 40"/>
                <a:gd name="T18" fmla="*/ 23 w 25"/>
                <a:gd name="T19" fmla="*/ 0 h 40"/>
                <a:gd name="T20" fmla="*/ 23 w 25"/>
                <a:gd name="T21" fmla="*/ 0 h 40"/>
                <a:gd name="T22" fmla="*/ 23 w 25"/>
                <a:gd name="T23" fmla="*/ 3 h 40"/>
                <a:gd name="T24" fmla="*/ 22 w 25"/>
                <a:gd name="T25" fmla="*/ 6 h 40"/>
                <a:gd name="T26" fmla="*/ 22 w 25"/>
                <a:gd name="T27" fmla="*/ 7 h 40"/>
                <a:gd name="T28" fmla="*/ 22 w 25"/>
                <a:gd name="T29" fmla="*/ 6 h 40"/>
                <a:gd name="T30" fmla="*/ 21 w 25"/>
                <a:gd name="T31" fmla="*/ 4 h 40"/>
                <a:gd name="T32" fmla="*/ 17 w 25"/>
                <a:gd name="T33" fmla="*/ 3 h 40"/>
                <a:gd name="T34" fmla="*/ 10 w 25"/>
                <a:gd name="T35" fmla="*/ 2 h 40"/>
                <a:gd name="T36" fmla="*/ 9 w 25"/>
                <a:gd name="T37" fmla="*/ 3 h 40"/>
                <a:gd name="T38" fmla="*/ 9 w 25"/>
                <a:gd name="T39" fmla="*/ 17 h 40"/>
                <a:gd name="T40" fmla="*/ 10 w 25"/>
                <a:gd name="T41" fmla="*/ 18 h 40"/>
                <a:gd name="T42" fmla="*/ 19 w 25"/>
                <a:gd name="T43" fmla="*/ 18 h 40"/>
                <a:gd name="T44" fmla="*/ 21 w 25"/>
                <a:gd name="T45" fmla="*/ 17 h 40"/>
                <a:gd name="T46" fmla="*/ 22 w 25"/>
                <a:gd name="T47" fmla="*/ 16 h 40"/>
                <a:gd name="T48" fmla="*/ 22 w 25"/>
                <a:gd name="T49" fmla="*/ 17 h 40"/>
                <a:gd name="T50" fmla="*/ 22 w 25"/>
                <a:gd name="T51" fmla="*/ 20 h 40"/>
                <a:gd name="T52" fmla="*/ 22 w 25"/>
                <a:gd name="T53" fmla="*/ 23 h 40"/>
                <a:gd name="T54" fmla="*/ 21 w 25"/>
                <a:gd name="T55" fmla="*/ 24 h 40"/>
                <a:gd name="T56" fmla="*/ 21 w 25"/>
                <a:gd name="T57" fmla="*/ 24 h 40"/>
                <a:gd name="T58" fmla="*/ 21 w 25"/>
                <a:gd name="T59" fmla="*/ 22 h 40"/>
                <a:gd name="T60" fmla="*/ 18 w 25"/>
                <a:gd name="T61" fmla="*/ 20 h 40"/>
                <a:gd name="T62" fmla="*/ 10 w 25"/>
                <a:gd name="T63" fmla="*/ 20 h 40"/>
                <a:gd name="T64" fmla="*/ 9 w 25"/>
                <a:gd name="T65" fmla="*/ 20 h 40"/>
                <a:gd name="T66" fmla="*/ 9 w 25"/>
                <a:gd name="T67" fmla="*/ 25 h 40"/>
                <a:gd name="T68" fmla="*/ 9 w 25"/>
                <a:gd name="T69" fmla="*/ 34 h 40"/>
                <a:gd name="T70" fmla="*/ 16 w 25"/>
                <a:gd name="T71" fmla="*/ 38 h 40"/>
                <a:gd name="T72" fmla="*/ 21 w 25"/>
                <a:gd name="T73" fmla="*/ 37 h 40"/>
                <a:gd name="T74" fmla="*/ 24 w 25"/>
                <a:gd name="T75" fmla="*/ 34 h 40"/>
                <a:gd name="T76" fmla="*/ 24 w 25"/>
                <a:gd name="T77" fmla="*/ 33 h 40"/>
                <a:gd name="T78" fmla="*/ 25 w 25"/>
                <a:gd name="T79" fmla="*/ 34 h 40"/>
                <a:gd name="T80" fmla="*/ 24 w 25"/>
                <a:gd name="T81" fmla="*/ 39 h 40"/>
                <a:gd name="T82" fmla="*/ 21 w 25"/>
                <a:gd name="T83" fmla="*/ 40 h 40"/>
                <a:gd name="T84" fmla="*/ 11 w 25"/>
                <a:gd name="T85" fmla="*/ 40 h 40"/>
                <a:gd name="T86" fmla="*/ 7 w 25"/>
                <a:gd name="T87" fmla="*/ 40 h 40"/>
                <a:gd name="T88" fmla="*/ 4 w 25"/>
                <a:gd name="T89" fmla="*/ 40 h 40"/>
                <a:gd name="T90" fmla="*/ 1 w 25"/>
                <a:gd name="T91" fmla="*/ 40 h 40"/>
                <a:gd name="T92" fmla="*/ 0 w 25"/>
                <a:gd name="T93" fmla="*/ 40 h 40"/>
                <a:gd name="T94" fmla="*/ 1 w 25"/>
                <a:gd name="T95" fmla="*/ 39 h 40"/>
                <a:gd name="T96" fmla="*/ 3 w 25"/>
                <a:gd name="T97" fmla="*/ 39 h 40"/>
                <a:gd name="T98" fmla="*/ 4 w 25"/>
                <a:gd name="T99" fmla="*/ 36 h 40"/>
                <a:gd name="T100" fmla="*/ 4 w 25"/>
                <a:gd name="T101" fmla="*/ 25 h 40"/>
                <a:gd name="T102" fmla="*/ 4 w 25"/>
                <a:gd name="T10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0">
                  <a:moveTo>
                    <a:pt x="4" y="15"/>
                  </a:move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9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3"/>
                  </a:cubicBezTo>
                  <a:cubicBezTo>
                    <a:pt x="23" y="3"/>
                    <a:pt x="23" y="6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3"/>
                    <a:pt x="20" y="3"/>
                    <a:pt x="17" y="3"/>
                  </a:cubicBezTo>
                  <a:cubicBezTo>
                    <a:pt x="16" y="3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7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2" y="17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21"/>
                    <a:pt x="22" y="23"/>
                    <a:pt x="22" y="23"/>
                  </a:cubicBezTo>
                  <a:cubicBezTo>
                    <a:pt x="22" y="23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0" y="21"/>
                    <a:pt x="20" y="20"/>
                    <a:pt x="18" y="20"/>
                  </a:cubicBezTo>
                  <a:cubicBezTo>
                    <a:pt x="16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33"/>
                    <a:pt x="9" y="34"/>
                  </a:cubicBezTo>
                  <a:cubicBezTo>
                    <a:pt x="9" y="37"/>
                    <a:pt x="10" y="38"/>
                    <a:pt x="16" y="38"/>
                  </a:cubicBezTo>
                  <a:cubicBezTo>
                    <a:pt x="17" y="38"/>
                    <a:pt x="20" y="38"/>
                    <a:pt x="21" y="37"/>
                  </a:cubicBezTo>
                  <a:cubicBezTo>
                    <a:pt x="23" y="37"/>
                    <a:pt x="23" y="36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5" y="33"/>
                    <a:pt x="25" y="34"/>
                  </a:cubicBezTo>
                  <a:cubicBezTo>
                    <a:pt x="25" y="34"/>
                    <a:pt x="24" y="38"/>
                    <a:pt x="24" y="39"/>
                  </a:cubicBezTo>
                  <a:cubicBezTo>
                    <a:pt x="23" y="40"/>
                    <a:pt x="23" y="40"/>
                    <a:pt x="21" y="40"/>
                  </a:cubicBezTo>
                  <a:cubicBezTo>
                    <a:pt x="17" y="40"/>
                    <a:pt x="14" y="40"/>
                    <a:pt x="11" y="40"/>
                  </a:cubicBezTo>
                  <a:cubicBezTo>
                    <a:pt x="9" y="40"/>
                    <a:pt x="8" y="40"/>
                    <a:pt x="7" y="40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635" y="1259"/>
              <a:ext cx="87" cy="98"/>
            </a:xfrm>
            <a:custGeom>
              <a:avLst/>
              <a:gdLst>
                <a:gd name="T0" fmla="*/ 7 w 37"/>
                <a:gd name="T1" fmla="*/ 35 h 41"/>
                <a:gd name="T2" fmla="*/ 0 w 37"/>
                <a:gd name="T3" fmla="*/ 19 h 41"/>
                <a:gd name="T4" fmla="*/ 6 w 37"/>
                <a:gd name="T5" fmla="*/ 5 h 41"/>
                <a:gd name="T6" fmla="*/ 23 w 37"/>
                <a:gd name="T7" fmla="*/ 0 h 41"/>
                <a:gd name="T8" fmla="*/ 31 w 37"/>
                <a:gd name="T9" fmla="*/ 0 h 41"/>
                <a:gd name="T10" fmla="*/ 36 w 37"/>
                <a:gd name="T11" fmla="*/ 1 h 41"/>
                <a:gd name="T12" fmla="*/ 37 w 37"/>
                <a:gd name="T13" fmla="*/ 1 h 41"/>
                <a:gd name="T14" fmla="*/ 37 w 37"/>
                <a:gd name="T15" fmla="*/ 4 h 41"/>
                <a:gd name="T16" fmla="*/ 36 w 37"/>
                <a:gd name="T17" fmla="*/ 10 h 41"/>
                <a:gd name="T18" fmla="*/ 36 w 37"/>
                <a:gd name="T19" fmla="*/ 11 h 41"/>
                <a:gd name="T20" fmla="*/ 35 w 37"/>
                <a:gd name="T21" fmla="*/ 10 h 41"/>
                <a:gd name="T22" fmla="*/ 33 w 37"/>
                <a:gd name="T23" fmla="*/ 5 h 41"/>
                <a:gd name="T24" fmla="*/ 22 w 37"/>
                <a:gd name="T25" fmla="*/ 2 h 41"/>
                <a:gd name="T26" fmla="*/ 10 w 37"/>
                <a:gd name="T27" fmla="*/ 5 h 41"/>
                <a:gd name="T28" fmla="*/ 5 w 37"/>
                <a:gd name="T29" fmla="*/ 19 h 41"/>
                <a:gd name="T30" fmla="*/ 25 w 37"/>
                <a:gd name="T31" fmla="*/ 38 h 41"/>
                <a:gd name="T32" fmla="*/ 34 w 37"/>
                <a:gd name="T33" fmla="*/ 36 h 41"/>
                <a:gd name="T34" fmla="*/ 36 w 37"/>
                <a:gd name="T35" fmla="*/ 31 h 41"/>
                <a:gd name="T36" fmla="*/ 36 w 37"/>
                <a:gd name="T37" fmla="*/ 30 h 41"/>
                <a:gd name="T38" fmla="*/ 37 w 37"/>
                <a:gd name="T39" fmla="*/ 31 h 41"/>
                <a:gd name="T40" fmla="*/ 36 w 37"/>
                <a:gd name="T41" fmla="*/ 38 h 41"/>
                <a:gd name="T42" fmla="*/ 34 w 37"/>
                <a:gd name="T43" fmla="*/ 39 h 41"/>
                <a:gd name="T44" fmla="*/ 24 w 37"/>
                <a:gd name="T45" fmla="*/ 41 h 41"/>
                <a:gd name="T46" fmla="*/ 7 w 37"/>
                <a:gd name="T4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41">
                  <a:moveTo>
                    <a:pt x="7" y="35"/>
                  </a:moveTo>
                  <a:cubicBezTo>
                    <a:pt x="1" y="30"/>
                    <a:pt x="0" y="24"/>
                    <a:pt x="0" y="19"/>
                  </a:cubicBezTo>
                  <a:cubicBezTo>
                    <a:pt x="0" y="16"/>
                    <a:pt x="1" y="10"/>
                    <a:pt x="6" y="5"/>
                  </a:cubicBezTo>
                  <a:cubicBezTo>
                    <a:pt x="9" y="2"/>
                    <a:pt x="14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3" y="0"/>
                    <a:pt x="34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6" y="6"/>
                    <a:pt x="36" y="9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8"/>
                    <a:pt x="34" y="6"/>
                    <a:pt x="33" y="5"/>
                  </a:cubicBezTo>
                  <a:cubicBezTo>
                    <a:pt x="31" y="3"/>
                    <a:pt x="27" y="2"/>
                    <a:pt x="22" y="2"/>
                  </a:cubicBezTo>
                  <a:cubicBezTo>
                    <a:pt x="15" y="2"/>
                    <a:pt x="12" y="4"/>
                    <a:pt x="10" y="5"/>
                  </a:cubicBezTo>
                  <a:cubicBezTo>
                    <a:pt x="6" y="9"/>
                    <a:pt x="5" y="14"/>
                    <a:pt x="5" y="19"/>
                  </a:cubicBezTo>
                  <a:cubicBezTo>
                    <a:pt x="5" y="29"/>
                    <a:pt x="13" y="38"/>
                    <a:pt x="25" y="38"/>
                  </a:cubicBezTo>
                  <a:cubicBezTo>
                    <a:pt x="29" y="38"/>
                    <a:pt x="32" y="38"/>
                    <a:pt x="34" y="36"/>
                  </a:cubicBezTo>
                  <a:cubicBezTo>
                    <a:pt x="35" y="34"/>
                    <a:pt x="36" y="32"/>
                    <a:pt x="36" y="31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7" y="32"/>
                    <a:pt x="36" y="36"/>
                    <a:pt x="36" y="38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2" y="40"/>
                    <a:pt x="28" y="41"/>
                    <a:pt x="24" y="41"/>
                  </a:cubicBezTo>
                  <a:cubicBezTo>
                    <a:pt x="16" y="41"/>
                    <a:pt x="11" y="39"/>
                    <a:pt x="7" y="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4739" y="1259"/>
              <a:ext cx="102" cy="95"/>
            </a:xfrm>
            <a:custGeom>
              <a:avLst/>
              <a:gdLst>
                <a:gd name="T0" fmla="*/ 38 w 43"/>
                <a:gd name="T1" fmla="*/ 25 h 40"/>
                <a:gd name="T2" fmla="*/ 38 w 43"/>
                <a:gd name="T3" fmla="*/ 36 h 40"/>
                <a:gd name="T4" fmla="*/ 40 w 43"/>
                <a:gd name="T5" fmla="*/ 39 h 40"/>
                <a:gd name="T6" fmla="*/ 43 w 43"/>
                <a:gd name="T7" fmla="*/ 39 h 40"/>
                <a:gd name="T8" fmla="*/ 43 w 43"/>
                <a:gd name="T9" fmla="*/ 40 h 40"/>
                <a:gd name="T10" fmla="*/ 42 w 43"/>
                <a:gd name="T11" fmla="*/ 40 h 40"/>
                <a:gd name="T12" fmla="*/ 35 w 43"/>
                <a:gd name="T13" fmla="*/ 40 h 40"/>
                <a:gd name="T14" fmla="*/ 30 w 43"/>
                <a:gd name="T15" fmla="*/ 40 h 40"/>
                <a:gd name="T16" fmla="*/ 29 w 43"/>
                <a:gd name="T17" fmla="*/ 40 h 40"/>
                <a:gd name="T18" fmla="*/ 30 w 43"/>
                <a:gd name="T19" fmla="*/ 39 h 40"/>
                <a:gd name="T20" fmla="*/ 31 w 43"/>
                <a:gd name="T21" fmla="*/ 39 h 40"/>
                <a:gd name="T22" fmla="*/ 33 w 43"/>
                <a:gd name="T23" fmla="*/ 36 h 40"/>
                <a:gd name="T24" fmla="*/ 33 w 43"/>
                <a:gd name="T25" fmla="*/ 25 h 40"/>
                <a:gd name="T26" fmla="*/ 33 w 43"/>
                <a:gd name="T27" fmla="*/ 20 h 40"/>
                <a:gd name="T28" fmla="*/ 33 w 43"/>
                <a:gd name="T29" fmla="*/ 19 h 40"/>
                <a:gd name="T30" fmla="*/ 10 w 43"/>
                <a:gd name="T31" fmla="*/ 19 h 40"/>
                <a:gd name="T32" fmla="*/ 10 w 43"/>
                <a:gd name="T33" fmla="*/ 20 h 40"/>
                <a:gd name="T34" fmla="*/ 10 w 43"/>
                <a:gd name="T35" fmla="*/ 25 h 40"/>
                <a:gd name="T36" fmla="*/ 10 w 43"/>
                <a:gd name="T37" fmla="*/ 36 h 40"/>
                <a:gd name="T38" fmla="*/ 12 w 43"/>
                <a:gd name="T39" fmla="*/ 39 h 40"/>
                <a:gd name="T40" fmla="*/ 14 w 43"/>
                <a:gd name="T41" fmla="*/ 39 h 40"/>
                <a:gd name="T42" fmla="*/ 15 w 43"/>
                <a:gd name="T43" fmla="*/ 40 h 40"/>
                <a:gd name="T44" fmla="*/ 14 w 43"/>
                <a:gd name="T45" fmla="*/ 40 h 40"/>
                <a:gd name="T46" fmla="*/ 7 w 43"/>
                <a:gd name="T47" fmla="*/ 40 h 40"/>
                <a:gd name="T48" fmla="*/ 2 w 43"/>
                <a:gd name="T49" fmla="*/ 40 h 40"/>
                <a:gd name="T50" fmla="*/ 1 w 43"/>
                <a:gd name="T51" fmla="*/ 40 h 40"/>
                <a:gd name="T52" fmla="*/ 1 w 43"/>
                <a:gd name="T53" fmla="*/ 39 h 40"/>
                <a:gd name="T54" fmla="*/ 3 w 43"/>
                <a:gd name="T55" fmla="*/ 39 h 40"/>
                <a:gd name="T56" fmla="*/ 4 w 43"/>
                <a:gd name="T57" fmla="*/ 36 h 40"/>
                <a:gd name="T58" fmla="*/ 5 w 43"/>
                <a:gd name="T59" fmla="*/ 25 h 40"/>
                <a:gd name="T60" fmla="*/ 5 w 43"/>
                <a:gd name="T61" fmla="*/ 15 h 40"/>
                <a:gd name="T62" fmla="*/ 5 w 43"/>
                <a:gd name="T63" fmla="*/ 4 h 40"/>
                <a:gd name="T64" fmla="*/ 2 w 43"/>
                <a:gd name="T65" fmla="*/ 1 h 40"/>
                <a:gd name="T66" fmla="*/ 0 w 43"/>
                <a:gd name="T67" fmla="*/ 1 h 40"/>
                <a:gd name="T68" fmla="*/ 0 w 43"/>
                <a:gd name="T69" fmla="*/ 1 h 40"/>
                <a:gd name="T70" fmla="*/ 1 w 43"/>
                <a:gd name="T71" fmla="*/ 0 h 40"/>
                <a:gd name="T72" fmla="*/ 7 w 43"/>
                <a:gd name="T73" fmla="*/ 0 h 40"/>
                <a:gd name="T74" fmla="*/ 13 w 43"/>
                <a:gd name="T75" fmla="*/ 0 h 40"/>
                <a:gd name="T76" fmla="*/ 13 w 43"/>
                <a:gd name="T77" fmla="*/ 1 h 40"/>
                <a:gd name="T78" fmla="*/ 13 w 43"/>
                <a:gd name="T79" fmla="*/ 1 h 40"/>
                <a:gd name="T80" fmla="*/ 12 w 43"/>
                <a:gd name="T81" fmla="*/ 1 h 40"/>
                <a:gd name="T82" fmla="*/ 10 w 43"/>
                <a:gd name="T83" fmla="*/ 4 h 40"/>
                <a:gd name="T84" fmla="*/ 10 w 43"/>
                <a:gd name="T85" fmla="*/ 16 h 40"/>
                <a:gd name="T86" fmla="*/ 10 w 43"/>
                <a:gd name="T87" fmla="*/ 17 h 40"/>
                <a:gd name="T88" fmla="*/ 10 w 43"/>
                <a:gd name="T89" fmla="*/ 17 h 40"/>
                <a:gd name="T90" fmla="*/ 33 w 43"/>
                <a:gd name="T91" fmla="*/ 17 h 40"/>
                <a:gd name="T92" fmla="*/ 33 w 43"/>
                <a:gd name="T93" fmla="*/ 17 h 40"/>
                <a:gd name="T94" fmla="*/ 33 w 43"/>
                <a:gd name="T95" fmla="*/ 16 h 40"/>
                <a:gd name="T96" fmla="*/ 33 w 43"/>
                <a:gd name="T97" fmla="*/ 4 h 40"/>
                <a:gd name="T98" fmla="*/ 31 w 43"/>
                <a:gd name="T99" fmla="*/ 1 h 40"/>
                <a:gd name="T100" fmla="*/ 29 w 43"/>
                <a:gd name="T101" fmla="*/ 1 h 40"/>
                <a:gd name="T102" fmla="*/ 28 w 43"/>
                <a:gd name="T103" fmla="*/ 1 h 40"/>
                <a:gd name="T104" fmla="*/ 29 w 43"/>
                <a:gd name="T105" fmla="*/ 0 h 40"/>
                <a:gd name="T106" fmla="*/ 35 w 43"/>
                <a:gd name="T107" fmla="*/ 0 h 40"/>
                <a:gd name="T108" fmla="*/ 41 w 43"/>
                <a:gd name="T109" fmla="*/ 0 h 40"/>
                <a:gd name="T110" fmla="*/ 42 w 43"/>
                <a:gd name="T111" fmla="*/ 1 h 40"/>
                <a:gd name="T112" fmla="*/ 41 w 43"/>
                <a:gd name="T113" fmla="*/ 1 h 40"/>
                <a:gd name="T114" fmla="*/ 40 w 43"/>
                <a:gd name="T115" fmla="*/ 1 h 40"/>
                <a:gd name="T116" fmla="*/ 38 w 43"/>
                <a:gd name="T117" fmla="*/ 4 h 40"/>
                <a:gd name="T118" fmla="*/ 38 w 43"/>
                <a:gd name="T119" fmla="*/ 15 h 40"/>
                <a:gd name="T120" fmla="*/ 38 w 43"/>
                <a:gd name="T12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0">
                  <a:moveTo>
                    <a:pt x="38" y="25"/>
                  </a:moveTo>
                  <a:cubicBezTo>
                    <a:pt x="38" y="30"/>
                    <a:pt x="38" y="34"/>
                    <a:pt x="38" y="36"/>
                  </a:cubicBezTo>
                  <a:cubicBezTo>
                    <a:pt x="38" y="38"/>
                    <a:pt x="38" y="39"/>
                    <a:pt x="40" y="39"/>
                  </a:cubicBezTo>
                  <a:cubicBezTo>
                    <a:pt x="41" y="39"/>
                    <a:pt x="42" y="39"/>
                    <a:pt x="43" y="39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39" y="40"/>
                    <a:pt x="36" y="40"/>
                    <a:pt x="35" y="40"/>
                  </a:cubicBezTo>
                  <a:cubicBezTo>
                    <a:pt x="35" y="40"/>
                    <a:pt x="32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39"/>
                    <a:pt x="31" y="39"/>
                    <a:pt x="31" y="39"/>
                  </a:cubicBezTo>
                  <a:cubicBezTo>
                    <a:pt x="32" y="39"/>
                    <a:pt x="32" y="38"/>
                    <a:pt x="33" y="36"/>
                  </a:cubicBezTo>
                  <a:cubicBezTo>
                    <a:pt x="33" y="34"/>
                    <a:pt x="33" y="30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8"/>
                    <a:pt x="10" y="39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2"/>
                    <a:pt x="10" y="2"/>
                    <a:pt x="10" y="4"/>
                  </a:cubicBezTo>
                  <a:cubicBezTo>
                    <a:pt x="10" y="6"/>
                    <a:pt x="10" y="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33" y="6"/>
                    <a:pt x="33" y="4"/>
                  </a:cubicBezTo>
                  <a:cubicBezTo>
                    <a:pt x="33" y="2"/>
                    <a:pt x="32" y="1"/>
                    <a:pt x="31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8" y="2"/>
                    <a:pt x="38" y="2"/>
                    <a:pt x="38" y="4"/>
                  </a:cubicBezTo>
                  <a:cubicBezTo>
                    <a:pt x="38" y="6"/>
                    <a:pt x="38" y="7"/>
                    <a:pt x="38" y="15"/>
                  </a:cubicBezTo>
                  <a:lnTo>
                    <a:pt x="38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4860" y="1259"/>
              <a:ext cx="102" cy="95"/>
            </a:xfrm>
            <a:custGeom>
              <a:avLst/>
              <a:gdLst>
                <a:gd name="T0" fmla="*/ 7 w 43"/>
                <a:gd name="T1" fmla="*/ 33 h 40"/>
                <a:gd name="T2" fmla="*/ 9 w 43"/>
                <a:gd name="T3" fmla="*/ 39 h 40"/>
                <a:gd name="T4" fmla="*/ 12 w 43"/>
                <a:gd name="T5" fmla="*/ 39 h 40"/>
                <a:gd name="T6" fmla="*/ 12 w 43"/>
                <a:gd name="T7" fmla="*/ 40 h 40"/>
                <a:gd name="T8" fmla="*/ 11 w 43"/>
                <a:gd name="T9" fmla="*/ 40 h 40"/>
                <a:gd name="T10" fmla="*/ 6 w 43"/>
                <a:gd name="T11" fmla="*/ 40 h 40"/>
                <a:gd name="T12" fmla="*/ 0 w 43"/>
                <a:gd name="T13" fmla="*/ 40 h 40"/>
                <a:gd name="T14" fmla="*/ 0 w 43"/>
                <a:gd name="T15" fmla="*/ 40 h 40"/>
                <a:gd name="T16" fmla="*/ 0 w 43"/>
                <a:gd name="T17" fmla="*/ 39 h 40"/>
                <a:gd name="T18" fmla="*/ 2 w 43"/>
                <a:gd name="T19" fmla="*/ 39 h 40"/>
                <a:gd name="T20" fmla="*/ 4 w 43"/>
                <a:gd name="T21" fmla="*/ 32 h 40"/>
                <a:gd name="T22" fmla="*/ 4 w 43"/>
                <a:gd name="T23" fmla="*/ 2 h 40"/>
                <a:gd name="T24" fmla="*/ 4 w 43"/>
                <a:gd name="T25" fmla="*/ 0 h 40"/>
                <a:gd name="T26" fmla="*/ 7 w 43"/>
                <a:gd name="T27" fmla="*/ 1 h 40"/>
                <a:gd name="T28" fmla="*/ 24 w 43"/>
                <a:gd name="T29" fmla="*/ 19 h 40"/>
                <a:gd name="T30" fmla="*/ 37 w 43"/>
                <a:gd name="T31" fmla="*/ 33 h 40"/>
                <a:gd name="T32" fmla="*/ 36 w 43"/>
                <a:gd name="T33" fmla="*/ 6 h 40"/>
                <a:gd name="T34" fmla="*/ 34 w 43"/>
                <a:gd name="T35" fmla="*/ 1 h 40"/>
                <a:gd name="T36" fmla="*/ 31 w 43"/>
                <a:gd name="T37" fmla="*/ 1 h 40"/>
                <a:gd name="T38" fmla="*/ 31 w 43"/>
                <a:gd name="T39" fmla="*/ 1 h 40"/>
                <a:gd name="T40" fmla="*/ 32 w 43"/>
                <a:gd name="T41" fmla="*/ 0 h 40"/>
                <a:gd name="T42" fmla="*/ 38 w 43"/>
                <a:gd name="T43" fmla="*/ 0 h 40"/>
                <a:gd name="T44" fmla="*/ 42 w 43"/>
                <a:gd name="T45" fmla="*/ 0 h 40"/>
                <a:gd name="T46" fmla="*/ 43 w 43"/>
                <a:gd name="T47" fmla="*/ 1 h 40"/>
                <a:gd name="T48" fmla="*/ 43 w 43"/>
                <a:gd name="T49" fmla="*/ 1 h 40"/>
                <a:gd name="T50" fmla="*/ 41 w 43"/>
                <a:gd name="T51" fmla="*/ 1 h 40"/>
                <a:gd name="T52" fmla="*/ 39 w 43"/>
                <a:gd name="T53" fmla="*/ 6 h 40"/>
                <a:gd name="T54" fmla="*/ 39 w 43"/>
                <a:gd name="T55" fmla="*/ 37 h 40"/>
                <a:gd name="T56" fmla="*/ 39 w 43"/>
                <a:gd name="T57" fmla="*/ 40 h 40"/>
                <a:gd name="T58" fmla="*/ 35 w 43"/>
                <a:gd name="T59" fmla="*/ 37 h 40"/>
                <a:gd name="T60" fmla="*/ 21 w 43"/>
                <a:gd name="T61" fmla="*/ 23 h 40"/>
                <a:gd name="T62" fmla="*/ 6 w 43"/>
                <a:gd name="T63" fmla="*/ 8 h 40"/>
                <a:gd name="T64" fmla="*/ 7 w 43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0">
                  <a:moveTo>
                    <a:pt x="7" y="33"/>
                  </a:moveTo>
                  <a:cubicBezTo>
                    <a:pt x="7" y="37"/>
                    <a:pt x="8" y="38"/>
                    <a:pt x="9" y="39"/>
                  </a:cubicBezTo>
                  <a:cubicBezTo>
                    <a:pt x="10" y="39"/>
                    <a:pt x="11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8" y="40"/>
                    <a:pt x="6" y="40"/>
                    <a:pt x="6" y="40"/>
                  </a:cubicBezTo>
                  <a:cubicBezTo>
                    <a:pt x="5" y="40"/>
                    <a:pt x="3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9"/>
                    <a:pt x="2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15" y="10"/>
                    <a:pt x="24" y="19"/>
                  </a:cubicBezTo>
                  <a:cubicBezTo>
                    <a:pt x="29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4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0" y="2"/>
                    <a:pt x="39" y="3"/>
                    <a:pt x="39" y="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5" y="37"/>
                  </a:cubicBezTo>
                  <a:cubicBezTo>
                    <a:pt x="34" y="37"/>
                    <a:pt x="26" y="29"/>
                    <a:pt x="21" y="23"/>
                  </a:cubicBezTo>
                  <a:cubicBezTo>
                    <a:pt x="14" y="16"/>
                    <a:pt x="8" y="10"/>
                    <a:pt x="6" y="8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976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3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8"/>
                  </a:moveTo>
                  <a:cubicBezTo>
                    <a:pt x="28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5" name="Freeform 37"/>
            <p:cNvSpPr>
              <a:spLocks/>
            </p:cNvSpPr>
            <p:nvPr userDrawn="1"/>
          </p:nvSpPr>
          <p:spPr bwMode="auto">
            <a:xfrm>
              <a:off x="5094" y="1259"/>
              <a:ext cx="64" cy="95"/>
            </a:xfrm>
            <a:custGeom>
              <a:avLst/>
              <a:gdLst>
                <a:gd name="T0" fmla="*/ 10 w 27"/>
                <a:gd name="T1" fmla="*/ 25 h 40"/>
                <a:gd name="T2" fmla="*/ 11 w 27"/>
                <a:gd name="T3" fmla="*/ 37 h 40"/>
                <a:gd name="T4" fmla="*/ 18 w 27"/>
                <a:gd name="T5" fmla="*/ 38 h 40"/>
                <a:gd name="T6" fmla="*/ 25 w 27"/>
                <a:gd name="T7" fmla="*/ 36 h 40"/>
                <a:gd name="T8" fmla="*/ 26 w 27"/>
                <a:gd name="T9" fmla="*/ 33 h 40"/>
                <a:gd name="T10" fmla="*/ 27 w 27"/>
                <a:gd name="T11" fmla="*/ 33 h 40"/>
                <a:gd name="T12" fmla="*/ 27 w 27"/>
                <a:gd name="T13" fmla="*/ 33 h 40"/>
                <a:gd name="T14" fmla="*/ 26 w 27"/>
                <a:gd name="T15" fmla="*/ 39 h 40"/>
                <a:gd name="T16" fmla="*/ 23 w 27"/>
                <a:gd name="T17" fmla="*/ 40 h 40"/>
                <a:gd name="T18" fmla="*/ 13 w 27"/>
                <a:gd name="T19" fmla="*/ 40 h 40"/>
                <a:gd name="T20" fmla="*/ 7 w 27"/>
                <a:gd name="T21" fmla="*/ 40 h 40"/>
                <a:gd name="T22" fmla="*/ 5 w 27"/>
                <a:gd name="T23" fmla="*/ 40 h 40"/>
                <a:gd name="T24" fmla="*/ 2 w 27"/>
                <a:gd name="T25" fmla="*/ 40 h 40"/>
                <a:gd name="T26" fmla="*/ 1 w 27"/>
                <a:gd name="T27" fmla="*/ 40 h 40"/>
                <a:gd name="T28" fmla="*/ 1 w 27"/>
                <a:gd name="T29" fmla="*/ 39 h 40"/>
                <a:gd name="T30" fmla="*/ 3 w 27"/>
                <a:gd name="T31" fmla="*/ 39 h 40"/>
                <a:gd name="T32" fmla="*/ 5 w 27"/>
                <a:gd name="T33" fmla="*/ 36 h 40"/>
                <a:gd name="T34" fmla="*/ 5 w 27"/>
                <a:gd name="T35" fmla="*/ 25 h 40"/>
                <a:gd name="T36" fmla="*/ 5 w 27"/>
                <a:gd name="T37" fmla="*/ 15 h 40"/>
                <a:gd name="T38" fmla="*/ 5 w 27"/>
                <a:gd name="T39" fmla="*/ 4 h 40"/>
                <a:gd name="T40" fmla="*/ 2 w 27"/>
                <a:gd name="T41" fmla="*/ 1 h 40"/>
                <a:gd name="T42" fmla="*/ 1 w 27"/>
                <a:gd name="T43" fmla="*/ 1 h 40"/>
                <a:gd name="T44" fmla="*/ 0 w 27"/>
                <a:gd name="T45" fmla="*/ 1 h 40"/>
                <a:gd name="T46" fmla="*/ 1 w 27"/>
                <a:gd name="T47" fmla="*/ 0 h 40"/>
                <a:gd name="T48" fmla="*/ 7 w 27"/>
                <a:gd name="T49" fmla="*/ 0 h 40"/>
                <a:gd name="T50" fmla="*/ 13 w 27"/>
                <a:gd name="T51" fmla="*/ 0 h 40"/>
                <a:gd name="T52" fmla="*/ 14 w 27"/>
                <a:gd name="T53" fmla="*/ 1 h 40"/>
                <a:gd name="T54" fmla="*/ 14 w 27"/>
                <a:gd name="T55" fmla="*/ 1 h 40"/>
                <a:gd name="T56" fmla="*/ 12 w 27"/>
                <a:gd name="T57" fmla="*/ 1 h 40"/>
                <a:gd name="T58" fmla="*/ 10 w 27"/>
                <a:gd name="T59" fmla="*/ 4 h 40"/>
                <a:gd name="T60" fmla="*/ 10 w 27"/>
                <a:gd name="T61" fmla="*/ 15 h 40"/>
                <a:gd name="T62" fmla="*/ 10 w 27"/>
                <a:gd name="T6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40">
                  <a:moveTo>
                    <a:pt x="10" y="25"/>
                  </a:moveTo>
                  <a:cubicBezTo>
                    <a:pt x="10" y="33"/>
                    <a:pt x="10" y="36"/>
                    <a:pt x="11" y="37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8"/>
                    <a:pt x="25" y="36"/>
                  </a:cubicBezTo>
                  <a:cubicBezTo>
                    <a:pt x="25" y="35"/>
                    <a:pt x="26" y="34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7"/>
                    <a:pt x="26" y="39"/>
                  </a:cubicBezTo>
                  <a:cubicBezTo>
                    <a:pt x="26" y="40"/>
                    <a:pt x="26" y="40"/>
                    <a:pt x="23" y="40"/>
                  </a:cubicBezTo>
                  <a:cubicBezTo>
                    <a:pt x="19" y="40"/>
                    <a:pt x="16" y="40"/>
                    <a:pt x="13" y="40"/>
                  </a:cubicBezTo>
                  <a:cubicBezTo>
                    <a:pt x="11" y="40"/>
                    <a:pt x="9" y="40"/>
                    <a:pt x="7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12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10" y="2"/>
                    <a:pt x="10" y="4"/>
                  </a:cubicBezTo>
                  <a:cubicBezTo>
                    <a:pt x="10" y="6"/>
                    <a:pt x="10" y="7"/>
                    <a:pt x="10" y="15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6" name="Freeform 38"/>
            <p:cNvSpPr>
              <a:spLocks noEditPoints="1"/>
            </p:cNvSpPr>
            <p:nvPr userDrawn="1"/>
          </p:nvSpPr>
          <p:spPr bwMode="auto">
            <a:xfrm>
              <a:off x="5168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29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7" name="Freeform 39"/>
            <p:cNvSpPr>
              <a:spLocks/>
            </p:cNvSpPr>
            <p:nvPr userDrawn="1"/>
          </p:nvSpPr>
          <p:spPr bwMode="auto">
            <a:xfrm>
              <a:off x="5281" y="1259"/>
              <a:ext cx="98" cy="98"/>
            </a:xfrm>
            <a:custGeom>
              <a:avLst/>
              <a:gdLst>
                <a:gd name="T0" fmla="*/ 32 w 41"/>
                <a:gd name="T1" fmla="*/ 27 h 41"/>
                <a:gd name="T2" fmla="*/ 30 w 41"/>
                <a:gd name="T3" fmla="*/ 21 h 41"/>
                <a:gd name="T4" fmla="*/ 28 w 41"/>
                <a:gd name="T5" fmla="*/ 21 h 41"/>
                <a:gd name="T6" fmla="*/ 27 w 41"/>
                <a:gd name="T7" fmla="*/ 21 h 41"/>
                <a:gd name="T8" fmla="*/ 28 w 41"/>
                <a:gd name="T9" fmla="*/ 20 h 41"/>
                <a:gd name="T10" fmla="*/ 35 w 41"/>
                <a:gd name="T11" fmla="*/ 20 h 41"/>
                <a:gd name="T12" fmla="*/ 40 w 41"/>
                <a:gd name="T13" fmla="*/ 20 h 41"/>
                <a:gd name="T14" fmla="*/ 41 w 41"/>
                <a:gd name="T15" fmla="*/ 21 h 41"/>
                <a:gd name="T16" fmla="*/ 40 w 41"/>
                <a:gd name="T17" fmla="*/ 21 h 41"/>
                <a:gd name="T18" fmla="*/ 39 w 41"/>
                <a:gd name="T19" fmla="*/ 21 h 41"/>
                <a:gd name="T20" fmla="*/ 37 w 41"/>
                <a:gd name="T21" fmla="*/ 24 h 41"/>
                <a:gd name="T22" fmla="*/ 37 w 41"/>
                <a:gd name="T23" fmla="*/ 30 h 41"/>
                <a:gd name="T24" fmla="*/ 37 w 41"/>
                <a:gd name="T25" fmla="*/ 35 h 41"/>
                <a:gd name="T26" fmla="*/ 36 w 41"/>
                <a:gd name="T27" fmla="*/ 38 h 41"/>
                <a:gd name="T28" fmla="*/ 25 w 41"/>
                <a:gd name="T29" fmla="*/ 41 h 41"/>
                <a:gd name="T30" fmla="*/ 7 w 41"/>
                <a:gd name="T31" fmla="*/ 35 h 41"/>
                <a:gd name="T32" fmla="*/ 0 w 41"/>
                <a:gd name="T33" fmla="*/ 20 h 41"/>
                <a:gd name="T34" fmla="*/ 9 w 41"/>
                <a:gd name="T35" fmla="*/ 3 h 41"/>
                <a:gd name="T36" fmla="*/ 24 w 41"/>
                <a:gd name="T37" fmla="*/ 0 h 41"/>
                <a:gd name="T38" fmla="*/ 32 w 41"/>
                <a:gd name="T39" fmla="*/ 0 h 41"/>
                <a:gd name="T40" fmla="*/ 37 w 41"/>
                <a:gd name="T41" fmla="*/ 1 h 41"/>
                <a:gd name="T42" fmla="*/ 37 w 41"/>
                <a:gd name="T43" fmla="*/ 1 h 41"/>
                <a:gd name="T44" fmla="*/ 37 w 41"/>
                <a:gd name="T45" fmla="*/ 9 h 41"/>
                <a:gd name="T46" fmla="*/ 36 w 41"/>
                <a:gd name="T47" fmla="*/ 10 h 41"/>
                <a:gd name="T48" fmla="*/ 36 w 41"/>
                <a:gd name="T49" fmla="*/ 9 h 41"/>
                <a:gd name="T50" fmla="*/ 35 w 41"/>
                <a:gd name="T51" fmla="*/ 6 h 41"/>
                <a:gd name="T52" fmla="*/ 22 w 41"/>
                <a:gd name="T53" fmla="*/ 2 h 41"/>
                <a:gd name="T54" fmla="*/ 11 w 41"/>
                <a:gd name="T55" fmla="*/ 5 h 41"/>
                <a:gd name="T56" fmla="*/ 5 w 41"/>
                <a:gd name="T57" fmla="*/ 18 h 41"/>
                <a:gd name="T58" fmla="*/ 11 w 41"/>
                <a:gd name="T59" fmla="*/ 33 h 41"/>
                <a:gd name="T60" fmla="*/ 25 w 41"/>
                <a:gd name="T61" fmla="*/ 38 h 41"/>
                <a:gd name="T62" fmla="*/ 31 w 41"/>
                <a:gd name="T63" fmla="*/ 37 h 41"/>
                <a:gd name="T64" fmla="*/ 32 w 41"/>
                <a:gd name="T65" fmla="*/ 36 h 41"/>
                <a:gd name="T66" fmla="*/ 32 w 41"/>
                <a:gd name="T6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32" y="27"/>
                  </a:moveTo>
                  <a:cubicBezTo>
                    <a:pt x="32" y="22"/>
                    <a:pt x="32" y="22"/>
                    <a:pt x="30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1" y="20"/>
                    <a:pt x="34" y="20"/>
                    <a:pt x="35" y="20"/>
                  </a:cubicBezTo>
                  <a:cubicBezTo>
                    <a:pt x="35" y="20"/>
                    <a:pt x="38" y="20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7" y="22"/>
                    <a:pt x="37" y="24"/>
                  </a:cubicBezTo>
                  <a:cubicBezTo>
                    <a:pt x="37" y="26"/>
                    <a:pt x="37" y="27"/>
                    <a:pt x="37" y="30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0"/>
                    <a:pt x="28" y="41"/>
                    <a:pt x="25" y="41"/>
                  </a:cubicBezTo>
                  <a:cubicBezTo>
                    <a:pt x="21" y="41"/>
                    <a:pt x="13" y="40"/>
                    <a:pt x="7" y="35"/>
                  </a:cubicBezTo>
                  <a:cubicBezTo>
                    <a:pt x="3" y="32"/>
                    <a:pt x="0" y="27"/>
                    <a:pt x="0" y="20"/>
                  </a:cubicBezTo>
                  <a:cubicBezTo>
                    <a:pt x="0" y="12"/>
                    <a:pt x="5" y="6"/>
                    <a:pt x="9" y="3"/>
                  </a:cubicBezTo>
                  <a:cubicBezTo>
                    <a:pt x="14" y="0"/>
                    <a:pt x="20" y="0"/>
                    <a:pt x="24" y="0"/>
                  </a:cubicBezTo>
                  <a:cubicBezTo>
                    <a:pt x="27" y="0"/>
                    <a:pt x="31" y="0"/>
                    <a:pt x="32" y="0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4"/>
                    <a:pt x="37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3" y="4"/>
                    <a:pt x="29" y="2"/>
                    <a:pt x="22" y="2"/>
                  </a:cubicBezTo>
                  <a:cubicBezTo>
                    <a:pt x="19" y="2"/>
                    <a:pt x="15" y="2"/>
                    <a:pt x="11" y="5"/>
                  </a:cubicBezTo>
                  <a:cubicBezTo>
                    <a:pt x="8" y="7"/>
                    <a:pt x="5" y="12"/>
                    <a:pt x="5" y="18"/>
                  </a:cubicBezTo>
                  <a:cubicBezTo>
                    <a:pt x="5" y="26"/>
                    <a:pt x="9" y="31"/>
                    <a:pt x="11" y="33"/>
                  </a:cubicBezTo>
                  <a:cubicBezTo>
                    <a:pt x="15" y="37"/>
                    <a:pt x="20" y="38"/>
                    <a:pt x="25" y="38"/>
                  </a:cubicBezTo>
                  <a:cubicBezTo>
                    <a:pt x="27" y="38"/>
                    <a:pt x="29" y="38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lnTo>
                    <a:pt x="3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5379" y="1259"/>
              <a:ext cx="92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7 w 39"/>
                <a:gd name="T5" fmla="*/ 6 h 40"/>
                <a:gd name="T6" fmla="*/ 3 w 39"/>
                <a:gd name="T7" fmla="*/ 2 h 40"/>
                <a:gd name="T8" fmla="*/ 1 w 39"/>
                <a:gd name="T9" fmla="*/ 1 h 40"/>
                <a:gd name="T10" fmla="*/ 0 w 39"/>
                <a:gd name="T11" fmla="*/ 1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2 w 39"/>
                <a:gd name="T19" fmla="*/ 1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1 w 39"/>
                <a:gd name="T27" fmla="*/ 20 h 40"/>
                <a:gd name="T28" fmla="*/ 30 w 39"/>
                <a:gd name="T29" fmla="*/ 5 h 40"/>
                <a:gd name="T30" fmla="*/ 30 w 39"/>
                <a:gd name="T31" fmla="*/ 3 h 40"/>
                <a:gd name="T32" fmla="*/ 30 w 39"/>
                <a:gd name="T33" fmla="*/ 1 h 40"/>
                <a:gd name="T34" fmla="*/ 29 w 39"/>
                <a:gd name="T35" fmla="*/ 1 h 40"/>
                <a:gd name="T36" fmla="*/ 30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1 h 40"/>
                <a:gd name="T44" fmla="*/ 39 w 39"/>
                <a:gd name="T45" fmla="*/ 1 h 40"/>
                <a:gd name="T46" fmla="*/ 36 w 39"/>
                <a:gd name="T47" fmla="*/ 2 h 40"/>
                <a:gd name="T48" fmla="*/ 34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5 w 39"/>
                <a:gd name="T59" fmla="*/ 39 h 40"/>
                <a:gd name="T60" fmla="*/ 27 w 39"/>
                <a:gd name="T61" fmla="*/ 39 h 40"/>
                <a:gd name="T62" fmla="*/ 27 w 39"/>
                <a:gd name="T63" fmla="*/ 40 h 40"/>
                <a:gd name="T64" fmla="*/ 27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4 w 39"/>
                <a:gd name="T71" fmla="*/ 40 h 40"/>
                <a:gd name="T72" fmla="*/ 14 w 39"/>
                <a:gd name="T73" fmla="*/ 39 h 40"/>
                <a:gd name="T74" fmla="*/ 16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7" y="6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8"/>
                    <a:pt x="29" y="7"/>
                    <a:pt x="30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5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3" y="38"/>
                    <a:pt x="23" y="39"/>
                    <a:pt x="25" y="39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7" y="38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</p:grpSp>
    </p:spTree>
    <p:extLst>
      <p:ext uri="{BB962C8B-B14F-4D97-AF65-F5344CB8AC3E}">
        <p14:creationId xmlns:p14="http://schemas.microsoft.com/office/powerpoint/2010/main" val="609298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3048794" cy="6858000"/>
          </a:xfrm>
          <a:prstGeom prst="rect">
            <a:avLst/>
          </a:prstGeom>
        </p:spPr>
      </p:pic>
      <p:grpSp>
        <p:nvGrpSpPr>
          <p:cNvPr id="15" name="Group 18"/>
          <p:cNvGrpSpPr>
            <a:grpSpLocks noChangeAspect="1"/>
          </p:cNvGrpSpPr>
          <p:nvPr userDrawn="1"/>
        </p:nvGrpSpPr>
        <p:grpSpPr bwMode="auto">
          <a:xfrm>
            <a:off x="102266" y="4816901"/>
            <a:ext cx="2849551" cy="1426524"/>
            <a:chOff x="2494" y="2016"/>
            <a:chExt cx="2688" cy="1346"/>
          </a:xfrm>
        </p:grpSpPr>
        <p:sp>
          <p:nvSpPr>
            <p:cNvPr id="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</p:grpSp>
    </p:spTree>
    <p:extLst>
      <p:ext uri="{BB962C8B-B14F-4D97-AF65-F5344CB8AC3E}">
        <p14:creationId xmlns:p14="http://schemas.microsoft.com/office/powerpoint/2010/main" val="526015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3048794" cy="6858000"/>
          </a:xfrm>
          <a:prstGeom prst="rect">
            <a:avLst/>
          </a:prstGeom>
        </p:spPr>
      </p:pic>
      <p:grpSp>
        <p:nvGrpSpPr>
          <p:cNvPr id="55" name="Group 4"/>
          <p:cNvGrpSpPr>
            <a:grpSpLocks noChangeAspect="1"/>
          </p:cNvGrpSpPr>
          <p:nvPr userDrawn="1"/>
        </p:nvGrpSpPr>
        <p:grpSpPr bwMode="auto">
          <a:xfrm>
            <a:off x="106392" y="4816906"/>
            <a:ext cx="2845541" cy="1427163"/>
            <a:chOff x="479" y="1056"/>
            <a:chExt cx="1792" cy="899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9" y="1056"/>
              <a:ext cx="179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1260" y="1115"/>
              <a:ext cx="251" cy="525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580" y="1705"/>
              <a:ext cx="1596" cy="193"/>
            </a:xfrm>
            <a:custGeom>
              <a:avLst/>
              <a:gdLst>
                <a:gd name="T0" fmla="*/ 292 w 1010"/>
                <a:gd name="T1" fmla="*/ 13 h 122"/>
                <a:gd name="T2" fmla="*/ 329 w 1010"/>
                <a:gd name="T3" fmla="*/ 1 h 122"/>
                <a:gd name="T4" fmla="*/ 352 w 1010"/>
                <a:gd name="T5" fmla="*/ 23 h 122"/>
                <a:gd name="T6" fmla="*/ 383 w 1010"/>
                <a:gd name="T7" fmla="*/ 47 h 122"/>
                <a:gd name="T8" fmla="*/ 402 w 1010"/>
                <a:gd name="T9" fmla="*/ 8 h 122"/>
                <a:gd name="T10" fmla="*/ 435 w 1010"/>
                <a:gd name="T11" fmla="*/ 47 h 122"/>
                <a:gd name="T12" fmla="*/ 434 w 1010"/>
                <a:gd name="T13" fmla="*/ 9 h 122"/>
                <a:gd name="T14" fmla="*/ 456 w 1010"/>
                <a:gd name="T15" fmla="*/ 7 h 122"/>
                <a:gd name="T16" fmla="*/ 491 w 1010"/>
                <a:gd name="T17" fmla="*/ 44 h 122"/>
                <a:gd name="T18" fmla="*/ 471 w 1010"/>
                <a:gd name="T19" fmla="*/ 14 h 122"/>
                <a:gd name="T20" fmla="*/ 516 w 1010"/>
                <a:gd name="T21" fmla="*/ 12 h 122"/>
                <a:gd name="T22" fmla="*/ 534 w 1010"/>
                <a:gd name="T23" fmla="*/ 39 h 122"/>
                <a:gd name="T24" fmla="*/ 516 w 1010"/>
                <a:gd name="T25" fmla="*/ 33 h 122"/>
                <a:gd name="T26" fmla="*/ 546 w 1010"/>
                <a:gd name="T27" fmla="*/ 8 h 122"/>
                <a:gd name="T28" fmla="*/ 581 w 1010"/>
                <a:gd name="T29" fmla="*/ 10 h 122"/>
                <a:gd name="T30" fmla="*/ 562 w 1010"/>
                <a:gd name="T31" fmla="*/ 34 h 122"/>
                <a:gd name="T32" fmla="*/ 623 w 1010"/>
                <a:gd name="T33" fmla="*/ 11 h 122"/>
                <a:gd name="T34" fmla="*/ 614 w 1010"/>
                <a:gd name="T35" fmla="*/ 28 h 122"/>
                <a:gd name="T36" fmla="*/ 656 w 1010"/>
                <a:gd name="T37" fmla="*/ 49 h 122"/>
                <a:gd name="T38" fmla="*/ 713 w 1010"/>
                <a:gd name="T39" fmla="*/ 18 h 122"/>
                <a:gd name="T40" fmla="*/ 699 w 1010"/>
                <a:gd name="T41" fmla="*/ 47 h 122"/>
                <a:gd name="T42" fmla="*/ 695 w 1010"/>
                <a:gd name="T43" fmla="*/ 10 h 122"/>
                <a:gd name="T44" fmla="*/ 4 w 1010"/>
                <a:gd name="T45" fmla="*/ 79 h 122"/>
                <a:gd name="T46" fmla="*/ 37 w 1010"/>
                <a:gd name="T47" fmla="*/ 121 h 122"/>
                <a:gd name="T48" fmla="*/ 63 w 1010"/>
                <a:gd name="T49" fmla="*/ 81 h 122"/>
                <a:gd name="T50" fmla="*/ 81 w 1010"/>
                <a:gd name="T51" fmla="*/ 121 h 122"/>
                <a:gd name="T52" fmla="*/ 118 w 1010"/>
                <a:gd name="T53" fmla="*/ 81 h 122"/>
                <a:gd name="T54" fmla="*/ 162 w 1010"/>
                <a:gd name="T55" fmla="*/ 102 h 122"/>
                <a:gd name="T56" fmla="*/ 200 w 1010"/>
                <a:gd name="T57" fmla="*/ 102 h 122"/>
                <a:gd name="T58" fmla="*/ 227 w 1010"/>
                <a:gd name="T59" fmla="*/ 82 h 122"/>
                <a:gd name="T60" fmla="*/ 217 w 1010"/>
                <a:gd name="T61" fmla="*/ 119 h 122"/>
                <a:gd name="T62" fmla="*/ 222 w 1010"/>
                <a:gd name="T63" fmla="*/ 104 h 122"/>
                <a:gd name="T64" fmla="*/ 250 w 1010"/>
                <a:gd name="T65" fmla="*/ 85 h 122"/>
                <a:gd name="T66" fmla="*/ 268 w 1010"/>
                <a:gd name="T67" fmla="*/ 84 h 122"/>
                <a:gd name="T68" fmla="*/ 291 w 1010"/>
                <a:gd name="T69" fmla="*/ 82 h 122"/>
                <a:gd name="T70" fmla="*/ 332 w 1010"/>
                <a:gd name="T71" fmla="*/ 119 h 122"/>
                <a:gd name="T72" fmla="*/ 364 w 1010"/>
                <a:gd name="T73" fmla="*/ 81 h 122"/>
                <a:gd name="T74" fmla="*/ 394 w 1010"/>
                <a:gd name="T75" fmla="*/ 118 h 122"/>
                <a:gd name="T76" fmla="*/ 449 w 1010"/>
                <a:gd name="T77" fmla="*/ 106 h 122"/>
                <a:gd name="T78" fmla="*/ 448 w 1010"/>
                <a:gd name="T79" fmla="*/ 104 h 122"/>
                <a:gd name="T80" fmla="*/ 470 w 1010"/>
                <a:gd name="T81" fmla="*/ 83 h 122"/>
                <a:gd name="T82" fmla="*/ 505 w 1010"/>
                <a:gd name="T83" fmla="*/ 121 h 122"/>
                <a:gd name="T84" fmla="*/ 528 w 1010"/>
                <a:gd name="T85" fmla="*/ 121 h 122"/>
                <a:gd name="T86" fmla="*/ 530 w 1010"/>
                <a:gd name="T87" fmla="*/ 83 h 122"/>
                <a:gd name="T88" fmla="*/ 598 w 1010"/>
                <a:gd name="T89" fmla="*/ 77 h 122"/>
                <a:gd name="T90" fmla="*/ 619 w 1010"/>
                <a:gd name="T91" fmla="*/ 80 h 122"/>
                <a:gd name="T92" fmla="*/ 648 w 1010"/>
                <a:gd name="T93" fmla="*/ 88 h 122"/>
                <a:gd name="T94" fmla="*/ 644 w 1010"/>
                <a:gd name="T95" fmla="*/ 101 h 122"/>
                <a:gd name="T96" fmla="*/ 627 w 1010"/>
                <a:gd name="T97" fmla="*/ 120 h 122"/>
                <a:gd name="T98" fmla="*/ 679 w 1010"/>
                <a:gd name="T99" fmla="*/ 83 h 122"/>
                <a:gd name="T100" fmla="*/ 743 w 1010"/>
                <a:gd name="T101" fmla="*/ 121 h 122"/>
                <a:gd name="T102" fmla="*/ 715 w 1010"/>
                <a:gd name="T103" fmla="*/ 121 h 122"/>
                <a:gd name="T104" fmla="*/ 714 w 1010"/>
                <a:gd name="T105" fmla="*/ 82 h 122"/>
                <a:gd name="T106" fmla="*/ 742 w 1010"/>
                <a:gd name="T107" fmla="*/ 82 h 122"/>
                <a:gd name="T108" fmla="*/ 756 w 1010"/>
                <a:gd name="T109" fmla="*/ 81 h 122"/>
                <a:gd name="T110" fmla="*/ 787 w 1010"/>
                <a:gd name="T111" fmla="*/ 118 h 122"/>
                <a:gd name="T112" fmla="*/ 876 w 1010"/>
                <a:gd name="T113" fmla="*/ 117 h 122"/>
                <a:gd name="T114" fmla="*/ 853 w 1010"/>
                <a:gd name="T115" fmla="*/ 82 h 122"/>
                <a:gd name="T116" fmla="*/ 904 w 1010"/>
                <a:gd name="T117" fmla="*/ 119 h 122"/>
                <a:gd name="T118" fmla="*/ 967 w 1010"/>
                <a:gd name="T119" fmla="*/ 116 h 122"/>
                <a:gd name="T120" fmla="*/ 941 w 1010"/>
                <a:gd name="T121" fmla="*/ 114 h 122"/>
                <a:gd name="T122" fmla="*/ 982 w 1010"/>
                <a:gd name="T123" fmla="*/ 85 h 122"/>
                <a:gd name="T124" fmla="*/ 996 w 1010"/>
                <a:gd name="T125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0" h="122">
                  <a:moveTo>
                    <a:pt x="335" y="40"/>
                  </a:moveTo>
                  <a:cubicBezTo>
                    <a:pt x="335" y="42"/>
                    <a:pt x="336" y="46"/>
                    <a:pt x="338" y="46"/>
                  </a:cubicBezTo>
                  <a:cubicBezTo>
                    <a:pt x="340" y="47"/>
                    <a:pt x="342" y="47"/>
                    <a:pt x="342" y="47"/>
                  </a:cubicBezTo>
                  <a:cubicBezTo>
                    <a:pt x="343" y="47"/>
                    <a:pt x="343" y="47"/>
                    <a:pt x="343" y="47"/>
                  </a:cubicBezTo>
                  <a:cubicBezTo>
                    <a:pt x="343" y="48"/>
                    <a:pt x="342" y="48"/>
                    <a:pt x="341" y="48"/>
                  </a:cubicBezTo>
                  <a:cubicBezTo>
                    <a:pt x="340" y="48"/>
                    <a:pt x="333" y="48"/>
                    <a:pt x="331" y="47"/>
                  </a:cubicBezTo>
                  <a:cubicBezTo>
                    <a:pt x="330" y="47"/>
                    <a:pt x="329" y="47"/>
                    <a:pt x="329" y="47"/>
                  </a:cubicBezTo>
                  <a:cubicBezTo>
                    <a:pt x="329" y="47"/>
                    <a:pt x="329" y="46"/>
                    <a:pt x="330" y="46"/>
                  </a:cubicBezTo>
                  <a:cubicBezTo>
                    <a:pt x="330" y="46"/>
                    <a:pt x="330" y="45"/>
                    <a:pt x="330" y="44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310" y="47"/>
                    <a:pt x="310" y="48"/>
                    <a:pt x="310" y="48"/>
                  </a:cubicBezTo>
                  <a:cubicBezTo>
                    <a:pt x="309" y="48"/>
                    <a:pt x="309" y="47"/>
                    <a:pt x="308" y="45"/>
                  </a:cubicBezTo>
                  <a:cubicBezTo>
                    <a:pt x="306" y="42"/>
                    <a:pt x="301" y="31"/>
                    <a:pt x="301" y="31"/>
                  </a:cubicBezTo>
                  <a:cubicBezTo>
                    <a:pt x="300" y="29"/>
                    <a:pt x="293" y="15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42"/>
                    <a:pt x="290" y="42"/>
                    <a:pt x="290" y="42"/>
                  </a:cubicBezTo>
                  <a:cubicBezTo>
                    <a:pt x="290" y="43"/>
                    <a:pt x="290" y="44"/>
                    <a:pt x="290" y="45"/>
                  </a:cubicBezTo>
                  <a:cubicBezTo>
                    <a:pt x="290" y="46"/>
                    <a:pt x="290" y="46"/>
                    <a:pt x="291" y="47"/>
                  </a:cubicBezTo>
                  <a:cubicBezTo>
                    <a:pt x="292" y="47"/>
                    <a:pt x="293" y="47"/>
                    <a:pt x="294" y="47"/>
                  </a:cubicBezTo>
                  <a:cubicBezTo>
                    <a:pt x="294" y="47"/>
                    <a:pt x="294" y="47"/>
                    <a:pt x="294" y="47"/>
                  </a:cubicBezTo>
                  <a:cubicBezTo>
                    <a:pt x="294" y="48"/>
                    <a:pt x="294" y="48"/>
                    <a:pt x="293" y="48"/>
                  </a:cubicBezTo>
                  <a:cubicBezTo>
                    <a:pt x="291" y="48"/>
                    <a:pt x="288" y="48"/>
                    <a:pt x="287" y="48"/>
                  </a:cubicBezTo>
                  <a:cubicBezTo>
                    <a:pt x="287" y="48"/>
                    <a:pt x="284" y="48"/>
                    <a:pt x="282" y="48"/>
                  </a:cubicBezTo>
                  <a:cubicBezTo>
                    <a:pt x="281" y="48"/>
                    <a:pt x="281" y="48"/>
                    <a:pt x="281" y="47"/>
                  </a:cubicBezTo>
                  <a:cubicBezTo>
                    <a:pt x="281" y="47"/>
                    <a:pt x="281" y="47"/>
                    <a:pt x="282" y="47"/>
                  </a:cubicBezTo>
                  <a:cubicBezTo>
                    <a:pt x="282" y="47"/>
                    <a:pt x="283" y="47"/>
                    <a:pt x="283" y="47"/>
                  </a:cubicBezTo>
                  <a:cubicBezTo>
                    <a:pt x="286" y="46"/>
                    <a:pt x="286" y="44"/>
                    <a:pt x="286" y="42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1"/>
                    <a:pt x="291" y="0"/>
                    <a:pt x="291" y="0"/>
                  </a:cubicBezTo>
                  <a:cubicBezTo>
                    <a:pt x="291" y="0"/>
                    <a:pt x="292" y="1"/>
                    <a:pt x="292" y="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30" y="0"/>
                    <a:pt x="330" y="0"/>
                  </a:cubicBezTo>
                  <a:cubicBezTo>
                    <a:pt x="330" y="0"/>
                    <a:pt x="331" y="1"/>
                    <a:pt x="331" y="2"/>
                  </a:cubicBezTo>
                  <a:lnTo>
                    <a:pt x="335" y="40"/>
                  </a:lnTo>
                  <a:close/>
                  <a:moveTo>
                    <a:pt x="357" y="33"/>
                  </a:moveTo>
                  <a:cubicBezTo>
                    <a:pt x="357" y="38"/>
                    <a:pt x="357" y="42"/>
                    <a:pt x="358" y="44"/>
                  </a:cubicBezTo>
                  <a:cubicBezTo>
                    <a:pt x="358" y="45"/>
                    <a:pt x="358" y="46"/>
                    <a:pt x="359" y="47"/>
                  </a:cubicBezTo>
                  <a:cubicBezTo>
                    <a:pt x="360" y="47"/>
                    <a:pt x="361" y="47"/>
                    <a:pt x="362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59" y="48"/>
                    <a:pt x="355" y="48"/>
                    <a:pt x="355" y="48"/>
                  </a:cubicBezTo>
                  <a:cubicBezTo>
                    <a:pt x="354" y="48"/>
                    <a:pt x="351" y="48"/>
                    <a:pt x="349" y="48"/>
                  </a:cubicBezTo>
                  <a:cubicBezTo>
                    <a:pt x="349" y="48"/>
                    <a:pt x="348" y="48"/>
                    <a:pt x="348" y="47"/>
                  </a:cubicBezTo>
                  <a:cubicBezTo>
                    <a:pt x="348" y="47"/>
                    <a:pt x="349" y="47"/>
                    <a:pt x="349" y="47"/>
                  </a:cubicBezTo>
                  <a:cubicBezTo>
                    <a:pt x="349" y="47"/>
                    <a:pt x="350" y="47"/>
                    <a:pt x="351" y="47"/>
                  </a:cubicBezTo>
                  <a:cubicBezTo>
                    <a:pt x="352" y="46"/>
                    <a:pt x="352" y="45"/>
                    <a:pt x="352" y="44"/>
                  </a:cubicBezTo>
                  <a:cubicBezTo>
                    <a:pt x="352" y="42"/>
                    <a:pt x="352" y="38"/>
                    <a:pt x="352" y="33"/>
                  </a:cubicBezTo>
                  <a:cubicBezTo>
                    <a:pt x="352" y="23"/>
                    <a:pt x="352" y="23"/>
                    <a:pt x="352" y="23"/>
                  </a:cubicBezTo>
                  <a:cubicBezTo>
                    <a:pt x="352" y="15"/>
                    <a:pt x="352" y="14"/>
                    <a:pt x="352" y="12"/>
                  </a:cubicBezTo>
                  <a:cubicBezTo>
                    <a:pt x="352" y="10"/>
                    <a:pt x="352" y="9"/>
                    <a:pt x="350" y="9"/>
                  </a:cubicBezTo>
                  <a:cubicBezTo>
                    <a:pt x="350" y="9"/>
                    <a:pt x="349" y="9"/>
                    <a:pt x="349" y="9"/>
                  </a:cubicBezTo>
                  <a:cubicBezTo>
                    <a:pt x="349" y="9"/>
                    <a:pt x="348" y="9"/>
                    <a:pt x="348" y="9"/>
                  </a:cubicBezTo>
                  <a:cubicBezTo>
                    <a:pt x="348" y="8"/>
                    <a:pt x="349" y="8"/>
                    <a:pt x="349" y="8"/>
                  </a:cubicBezTo>
                  <a:cubicBezTo>
                    <a:pt x="351" y="8"/>
                    <a:pt x="354" y="8"/>
                    <a:pt x="355" y="8"/>
                  </a:cubicBezTo>
                  <a:cubicBezTo>
                    <a:pt x="355" y="8"/>
                    <a:pt x="359" y="8"/>
                    <a:pt x="360" y="8"/>
                  </a:cubicBezTo>
                  <a:cubicBezTo>
                    <a:pt x="361" y="8"/>
                    <a:pt x="361" y="8"/>
                    <a:pt x="361" y="9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0" y="9"/>
                    <a:pt x="360" y="9"/>
                    <a:pt x="359" y="9"/>
                  </a:cubicBezTo>
                  <a:cubicBezTo>
                    <a:pt x="358" y="9"/>
                    <a:pt x="357" y="10"/>
                    <a:pt x="357" y="12"/>
                  </a:cubicBezTo>
                  <a:cubicBezTo>
                    <a:pt x="357" y="14"/>
                    <a:pt x="357" y="15"/>
                    <a:pt x="357" y="23"/>
                  </a:cubicBezTo>
                  <a:lnTo>
                    <a:pt x="357" y="33"/>
                  </a:lnTo>
                  <a:close/>
                  <a:moveTo>
                    <a:pt x="377" y="41"/>
                  </a:moveTo>
                  <a:cubicBezTo>
                    <a:pt x="378" y="45"/>
                    <a:pt x="378" y="46"/>
                    <a:pt x="380" y="47"/>
                  </a:cubicBezTo>
                  <a:cubicBezTo>
                    <a:pt x="380" y="47"/>
                    <a:pt x="382" y="47"/>
                    <a:pt x="382" y="47"/>
                  </a:cubicBezTo>
                  <a:cubicBezTo>
                    <a:pt x="382" y="47"/>
                    <a:pt x="383" y="47"/>
                    <a:pt x="383" y="47"/>
                  </a:cubicBezTo>
                  <a:cubicBezTo>
                    <a:pt x="383" y="48"/>
                    <a:pt x="382" y="48"/>
                    <a:pt x="382" y="48"/>
                  </a:cubicBezTo>
                  <a:cubicBezTo>
                    <a:pt x="379" y="48"/>
                    <a:pt x="376" y="48"/>
                    <a:pt x="376" y="48"/>
                  </a:cubicBezTo>
                  <a:cubicBezTo>
                    <a:pt x="375" y="48"/>
                    <a:pt x="373" y="48"/>
                    <a:pt x="371" y="48"/>
                  </a:cubicBezTo>
                  <a:cubicBezTo>
                    <a:pt x="370" y="48"/>
                    <a:pt x="370" y="48"/>
                    <a:pt x="370" y="47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71" y="47"/>
                    <a:pt x="372" y="47"/>
                    <a:pt x="372" y="47"/>
                  </a:cubicBezTo>
                  <a:cubicBezTo>
                    <a:pt x="374" y="46"/>
                    <a:pt x="374" y="45"/>
                    <a:pt x="374" y="40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4" y="8"/>
                    <a:pt x="374" y="7"/>
                    <a:pt x="375" y="7"/>
                  </a:cubicBezTo>
                  <a:cubicBezTo>
                    <a:pt x="375" y="7"/>
                    <a:pt x="376" y="8"/>
                    <a:pt x="377" y="9"/>
                  </a:cubicBezTo>
                  <a:cubicBezTo>
                    <a:pt x="378" y="10"/>
                    <a:pt x="386" y="18"/>
                    <a:pt x="394" y="27"/>
                  </a:cubicBezTo>
                  <a:cubicBezTo>
                    <a:pt x="399" y="32"/>
                    <a:pt x="405" y="39"/>
                    <a:pt x="407" y="40"/>
                  </a:cubicBezTo>
                  <a:cubicBezTo>
                    <a:pt x="406" y="14"/>
                    <a:pt x="406" y="14"/>
                    <a:pt x="406" y="14"/>
                  </a:cubicBezTo>
                  <a:cubicBezTo>
                    <a:pt x="406" y="11"/>
                    <a:pt x="406" y="10"/>
                    <a:pt x="404" y="9"/>
                  </a:cubicBezTo>
                  <a:cubicBezTo>
                    <a:pt x="403" y="9"/>
                    <a:pt x="402" y="9"/>
                    <a:pt x="402" y="9"/>
                  </a:cubicBezTo>
                  <a:cubicBezTo>
                    <a:pt x="401" y="9"/>
                    <a:pt x="401" y="9"/>
                    <a:pt x="401" y="8"/>
                  </a:cubicBezTo>
                  <a:cubicBezTo>
                    <a:pt x="401" y="8"/>
                    <a:pt x="402" y="8"/>
                    <a:pt x="402" y="8"/>
                  </a:cubicBezTo>
                  <a:cubicBezTo>
                    <a:pt x="405" y="8"/>
                    <a:pt x="407" y="8"/>
                    <a:pt x="408" y="8"/>
                  </a:cubicBezTo>
                  <a:cubicBezTo>
                    <a:pt x="409" y="8"/>
                    <a:pt x="410" y="8"/>
                    <a:pt x="413" y="8"/>
                  </a:cubicBezTo>
                  <a:cubicBezTo>
                    <a:pt x="413" y="8"/>
                    <a:pt x="414" y="8"/>
                    <a:pt x="414" y="8"/>
                  </a:cubicBezTo>
                  <a:cubicBezTo>
                    <a:pt x="414" y="9"/>
                    <a:pt x="413" y="9"/>
                    <a:pt x="413" y="9"/>
                  </a:cubicBezTo>
                  <a:cubicBezTo>
                    <a:pt x="413" y="9"/>
                    <a:pt x="412" y="9"/>
                    <a:pt x="412" y="9"/>
                  </a:cubicBezTo>
                  <a:cubicBezTo>
                    <a:pt x="410" y="9"/>
                    <a:pt x="410" y="11"/>
                    <a:pt x="410" y="1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8"/>
                    <a:pt x="410" y="48"/>
                    <a:pt x="409" y="48"/>
                  </a:cubicBezTo>
                  <a:cubicBezTo>
                    <a:pt x="409" y="48"/>
                    <a:pt x="408" y="48"/>
                    <a:pt x="405" y="45"/>
                  </a:cubicBezTo>
                  <a:cubicBezTo>
                    <a:pt x="404" y="44"/>
                    <a:pt x="397" y="37"/>
                    <a:pt x="391" y="31"/>
                  </a:cubicBezTo>
                  <a:cubicBezTo>
                    <a:pt x="385" y="24"/>
                    <a:pt x="378" y="18"/>
                    <a:pt x="377" y="16"/>
                  </a:cubicBezTo>
                  <a:lnTo>
                    <a:pt x="377" y="41"/>
                  </a:lnTo>
                  <a:close/>
                  <a:moveTo>
                    <a:pt x="430" y="33"/>
                  </a:moveTo>
                  <a:cubicBezTo>
                    <a:pt x="430" y="38"/>
                    <a:pt x="430" y="42"/>
                    <a:pt x="431" y="44"/>
                  </a:cubicBezTo>
                  <a:cubicBezTo>
                    <a:pt x="431" y="45"/>
                    <a:pt x="431" y="46"/>
                    <a:pt x="432" y="47"/>
                  </a:cubicBezTo>
                  <a:cubicBezTo>
                    <a:pt x="433" y="47"/>
                    <a:pt x="434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5" y="48"/>
                    <a:pt x="435" y="48"/>
                    <a:pt x="435" y="48"/>
                  </a:cubicBezTo>
                  <a:cubicBezTo>
                    <a:pt x="432" y="48"/>
                    <a:pt x="428" y="48"/>
                    <a:pt x="428" y="48"/>
                  </a:cubicBezTo>
                  <a:cubicBezTo>
                    <a:pt x="427" y="48"/>
                    <a:pt x="424" y="48"/>
                    <a:pt x="422" y="48"/>
                  </a:cubicBezTo>
                  <a:cubicBezTo>
                    <a:pt x="422" y="48"/>
                    <a:pt x="421" y="48"/>
                    <a:pt x="421" y="47"/>
                  </a:cubicBezTo>
                  <a:cubicBezTo>
                    <a:pt x="421" y="47"/>
                    <a:pt x="422" y="47"/>
                    <a:pt x="422" y="47"/>
                  </a:cubicBezTo>
                  <a:cubicBezTo>
                    <a:pt x="422" y="47"/>
                    <a:pt x="423" y="47"/>
                    <a:pt x="424" y="47"/>
                  </a:cubicBezTo>
                  <a:cubicBezTo>
                    <a:pt x="425" y="46"/>
                    <a:pt x="425" y="45"/>
                    <a:pt x="425" y="44"/>
                  </a:cubicBezTo>
                  <a:cubicBezTo>
                    <a:pt x="425" y="42"/>
                    <a:pt x="425" y="38"/>
                    <a:pt x="425" y="3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15"/>
                    <a:pt x="425" y="14"/>
                    <a:pt x="425" y="12"/>
                  </a:cubicBezTo>
                  <a:cubicBezTo>
                    <a:pt x="425" y="10"/>
                    <a:pt x="425" y="9"/>
                    <a:pt x="423" y="9"/>
                  </a:cubicBezTo>
                  <a:cubicBezTo>
                    <a:pt x="423" y="9"/>
                    <a:pt x="422" y="9"/>
                    <a:pt x="422" y="9"/>
                  </a:cubicBezTo>
                  <a:cubicBezTo>
                    <a:pt x="422" y="9"/>
                    <a:pt x="421" y="9"/>
                    <a:pt x="421" y="9"/>
                  </a:cubicBezTo>
                  <a:cubicBezTo>
                    <a:pt x="421" y="8"/>
                    <a:pt x="422" y="8"/>
                    <a:pt x="422" y="8"/>
                  </a:cubicBezTo>
                  <a:cubicBezTo>
                    <a:pt x="424" y="8"/>
                    <a:pt x="427" y="8"/>
                    <a:pt x="428" y="8"/>
                  </a:cubicBezTo>
                  <a:cubicBezTo>
                    <a:pt x="428" y="8"/>
                    <a:pt x="432" y="8"/>
                    <a:pt x="433" y="8"/>
                  </a:cubicBezTo>
                  <a:cubicBezTo>
                    <a:pt x="434" y="8"/>
                    <a:pt x="434" y="8"/>
                    <a:pt x="434" y="9"/>
                  </a:cubicBezTo>
                  <a:cubicBezTo>
                    <a:pt x="434" y="9"/>
                    <a:pt x="434" y="9"/>
                    <a:pt x="434" y="9"/>
                  </a:cubicBezTo>
                  <a:cubicBezTo>
                    <a:pt x="433" y="9"/>
                    <a:pt x="433" y="9"/>
                    <a:pt x="432" y="9"/>
                  </a:cubicBezTo>
                  <a:cubicBezTo>
                    <a:pt x="431" y="9"/>
                    <a:pt x="430" y="10"/>
                    <a:pt x="430" y="12"/>
                  </a:cubicBezTo>
                  <a:cubicBezTo>
                    <a:pt x="430" y="14"/>
                    <a:pt x="430" y="15"/>
                    <a:pt x="430" y="23"/>
                  </a:cubicBezTo>
                  <a:lnTo>
                    <a:pt x="430" y="33"/>
                  </a:lnTo>
                  <a:close/>
                  <a:moveTo>
                    <a:pt x="444" y="47"/>
                  </a:moveTo>
                  <a:cubicBezTo>
                    <a:pt x="443" y="47"/>
                    <a:pt x="443" y="47"/>
                    <a:pt x="443" y="45"/>
                  </a:cubicBezTo>
                  <a:cubicBezTo>
                    <a:pt x="443" y="43"/>
                    <a:pt x="443" y="40"/>
                    <a:pt x="443" y="40"/>
                  </a:cubicBezTo>
                  <a:cubicBezTo>
                    <a:pt x="443" y="39"/>
                    <a:pt x="443" y="39"/>
                    <a:pt x="443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4" y="40"/>
                    <a:pt x="444" y="40"/>
                    <a:pt x="444" y="41"/>
                  </a:cubicBezTo>
                  <a:cubicBezTo>
                    <a:pt x="445" y="45"/>
                    <a:pt x="449" y="46"/>
                    <a:pt x="453" y="46"/>
                  </a:cubicBezTo>
                  <a:cubicBezTo>
                    <a:pt x="458" y="46"/>
                    <a:pt x="461" y="43"/>
                    <a:pt x="461" y="39"/>
                  </a:cubicBezTo>
                  <a:cubicBezTo>
                    <a:pt x="461" y="36"/>
                    <a:pt x="459" y="34"/>
                    <a:pt x="454" y="30"/>
                  </a:cubicBezTo>
                  <a:cubicBezTo>
                    <a:pt x="452" y="28"/>
                    <a:pt x="452" y="28"/>
                    <a:pt x="452" y="28"/>
                  </a:cubicBezTo>
                  <a:cubicBezTo>
                    <a:pt x="446" y="24"/>
                    <a:pt x="444" y="21"/>
                    <a:pt x="444" y="17"/>
                  </a:cubicBezTo>
                  <a:cubicBezTo>
                    <a:pt x="444" y="11"/>
                    <a:pt x="449" y="7"/>
                    <a:pt x="456" y="7"/>
                  </a:cubicBezTo>
                  <a:cubicBezTo>
                    <a:pt x="458" y="7"/>
                    <a:pt x="460" y="8"/>
                    <a:pt x="461" y="8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4" y="8"/>
                    <a:pt x="464" y="8"/>
                    <a:pt x="464" y="9"/>
                  </a:cubicBezTo>
                  <a:cubicBezTo>
                    <a:pt x="464" y="9"/>
                    <a:pt x="464" y="11"/>
                    <a:pt x="464" y="14"/>
                  </a:cubicBezTo>
                  <a:cubicBezTo>
                    <a:pt x="464" y="15"/>
                    <a:pt x="464" y="15"/>
                    <a:pt x="463" y="15"/>
                  </a:cubicBezTo>
                  <a:cubicBezTo>
                    <a:pt x="463" y="15"/>
                    <a:pt x="463" y="15"/>
                    <a:pt x="463" y="15"/>
                  </a:cubicBezTo>
                  <a:cubicBezTo>
                    <a:pt x="463" y="14"/>
                    <a:pt x="462" y="13"/>
                    <a:pt x="462" y="12"/>
                  </a:cubicBezTo>
                  <a:cubicBezTo>
                    <a:pt x="462" y="11"/>
                    <a:pt x="460" y="9"/>
                    <a:pt x="455" y="9"/>
                  </a:cubicBezTo>
                  <a:cubicBezTo>
                    <a:pt x="451" y="9"/>
                    <a:pt x="448" y="11"/>
                    <a:pt x="448" y="15"/>
                  </a:cubicBezTo>
                  <a:cubicBezTo>
                    <a:pt x="448" y="18"/>
                    <a:pt x="449" y="20"/>
                    <a:pt x="455" y="24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63" y="30"/>
                    <a:pt x="465" y="33"/>
                    <a:pt x="465" y="38"/>
                  </a:cubicBezTo>
                  <a:cubicBezTo>
                    <a:pt x="465" y="41"/>
                    <a:pt x="464" y="44"/>
                    <a:pt x="460" y="47"/>
                  </a:cubicBezTo>
                  <a:cubicBezTo>
                    <a:pt x="458" y="48"/>
                    <a:pt x="454" y="49"/>
                    <a:pt x="451" y="49"/>
                  </a:cubicBezTo>
                  <a:cubicBezTo>
                    <a:pt x="449" y="49"/>
                    <a:pt x="446" y="48"/>
                    <a:pt x="444" y="47"/>
                  </a:cubicBezTo>
                  <a:close/>
                  <a:moveTo>
                    <a:pt x="491" y="33"/>
                  </a:moveTo>
                  <a:cubicBezTo>
                    <a:pt x="491" y="38"/>
                    <a:pt x="491" y="42"/>
                    <a:pt x="491" y="44"/>
                  </a:cubicBezTo>
                  <a:cubicBezTo>
                    <a:pt x="492" y="45"/>
                    <a:pt x="492" y="46"/>
                    <a:pt x="493" y="47"/>
                  </a:cubicBezTo>
                  <a:cubicBezTo>
                    <a:pt x="494" y="47"/>
                    <a:pt x="495" y="47"/>
                    <a:pt x="496" y="47"/>
                  </a:cubicBezTo>
                  <a:cubicBezTo>
                    <a:pt x="496" y="47"/>
                    <a:pt x="496" y="47"/>
                    <a:pt x="496" y="47"/>
                  </a:cubicBezTo>
                  <a:cubicBezTo>
                    <a:pt x="496" y="48"/>
                    <a:pt x="496" y="48"/>
                    <a:pt x="495" y="48"/>
                  </a:cubicBezTo>
                  <a:cubicBezTo>
                    <a:pt x="493" y="48"/>
                    <a:pt x="489" y="48"/>
                    <a:pt x="489" y="48"/>
                  </a:cubicBezTo>
                  <a:cubicBezTo>
                    <a:pt x="489" y="48"/>
                    <a:pt x="485" y="48"/>
                    <a:pt x="483" y="48"/>
                  </a:cubicBezTo>
                  <a:cubicBezTo>
                    <a:pt x="483" y="48"/>
                    <a:pt x="482" y="48"/>
                    <a:pt x="482" y="47"/>
                  </a:cubicBezTo>
                  <a:cubicBezTo>
                    <a:pt x="482" y="47"/>
                    <a:pt x="482" y="47"/>
                    <a:pt x="483" y="47"/>
                  </a:cubicBezTo>
                  <a:cubicBezTo>
                    <a:pt x="483" y="47"/>
                    <a:pt x="484" y="47"/>
                    <a:pt x="484" y="47"/>
                  </a:cubicBezTo>
                  <a:cubicBezTo>
                    <a:pt x="485" y="47"/>
                    <a:pt x="486" y="45"/>
                    <a:pt x="486" y="44"/>
                  </a:cubicBezTo>
                  <a:cubicBezTo>
                    <a:pt x="486" y="42"/>
                    <a:pt x="486" y="38"/>
                    <a:pt x="486" y="33"/>
                  </a:cubicBezTo>
                  <a:cubicBezTo>
                    <a:pt x="486" y="11"/>
                    <a:pt x="486" y="11"/>
                    <a:pt x="486" y="11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5" y="11"/>
                    <a:pt x="474" y="11"/>
                    <a:pt x="473" y="12"/>
                  </a:cubicBezTo>
                  <a:cubicBezTo>
                    <a:pt x="472" y="13"/>
                    <a:pt x="472" y="14"/>
                    <a:pt x="472" y="14"/>
                  </a:cubicBezTo>
                  <a:cubicBezTo>
                    <a:pt x="472" y="14"/>
                    <a:pt x="472" y="14"/>
                    <a:pt x="471" y="14"/>
                  </a:cubicBezTo>
                  <a:cubicBezTo>
                    <a:pt x="471" y="14"/>
                    <a:pt x="471" y="14"/>
                    <a:pt x="471" y="14"/>
                  </a:cubicBezTo>
                  <a:cubicBezTo>
                    <a:pt x="471" y="13"/>
                    <a:pt x="472" y="9"/>
                    <a:pt x="472" y="8"/>
                  </a:cubicBezTo>
                  <a:cubicBezTo>
                    <a:pt x="472" y="8"/>
                    <a:pt x="473" y="7"/>
                    <a:pt x="473" y="7"/>
                  </a:cubicBezTo>
                  <a:cubicBezTo>
                    <a:pt x="473" y="7"/>
                    <a:pt x="474" y="8"/>
                    <a:pt x="475" y="8"/>
                  </a:cubicBezTo>
                  <a:cubicBezTo>
                    <a:pt x="477" y="8"/>
                    <a:pt x="479" y="8"/>
                    <a:pt x="479" y="8"/>
                  </a:cubicBezTo>
                  <a:cubicBezTo>
                    <a:pt x="500" y="8"/>
                    <a:pt x="500" y="8"/>
                    <a:pt x="500" y="8"/>
                  </a:cubicBezTo>
                  <a:cubicBezTo>
                    <a:pt x="502" y="8"/>
                    <a:pt x="503" y="8"/>
                    <a:pt x="504" y="8"/>
                  </a:cubicBezTo>
                  <a:cubicBezTo>
                    <a:pt x="505" y="8"/>
                    <a:pt x="505" y="8"/>
                    <a:pt x="505" y="8"/>
                  </a:cubicBezTo>
                  <a:cubicBezTo>
                    <a:pt x="506" y="8"/>
                    <a:pt x="506" y="8"/>
                    <a:pt x="506" y="8"/>
                  </a:cubicBezTo>
                  <a:cubicBezTo>
                    <a:pt x="506" y="10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4"/>
                  </a:cubicBezTo>
                  <a:cubicBezTo>
                    <a:pt x="504" y="14"/>
                    <a:pt x="504" y="14"/>
                    <a:pt x="504" y="14"/>
                  </a:cubicBezTo>
                  <a:cubicBezTo>
                    <a:pt x="504" y="12"/>
                    <a:pt x="503" y="11"/>
                    <a:pt x="498" y="11"/>
                  </a:cubicBezTo>
                  <a:cubicBezTo>
                    <a:pt x="491" y="11"/>
                    <a:pt x="491" y="11"/>
                    <a:pt x="491" y="11"/>
                  </a:cubicBezTo>
                  <a:lnTo>
                    <a:pt x="491" y="33"/>
                  </a:lnTo>
                  <a:close/>
                  <a:moveTo>
                    <a:pt x="516" y="23"/>
                  </a:moveTo>
                  <a:cubicBezTo>
                    <a:pt x="516" y="15"/>
                    <a:pt x="516" y="14"/>
                    <a:pt x="516" y="12"/>
                  </a:cubicBezTo>
                  <a:cubicBezTo>
                    <a:pt x="515" y="10"/>
                    <a:pt x="515" y="9"/>
                    <a:pt x="513" y="9"/>
                  </a:cubicBezTo>
                  <a:cubicBezTo>
                    <a:pt x="513" y="9"/>
                    <a:pt x="512" y="9"/>
                    <a:pt x="511" y="9"/>
                  </a:cubicBezTo>
                  <a:cubicBezTo>
                    <a:pt x="511" y="9"/>
                    <a:pt x="511" y="9"/>
                    <a:pt x="511" y="9"/>
                  </a:cubicBezTo>
                  <a:cubicBezTo>
                    <a:pt x="511" y="8"/>
                    <a:pt x="511" y="8"/>
                    <a:pt x="512" y="8"/>
                  </a:cubicBezTo>
                  <a:cubicBezTo>
                    <a:pt x="514" y="8"/>
                    <a:pt x="518" y="8"/>
                    <a:pt x="518" y="8"/>
                  </a:cubicBezTo>
                  <a:cubicBezTo>
                    <a:pt x="519" y="8"/>
                    <a:pt x="523" y="8"/>
                    <a:pt x="525" y="8"/>
                  </a:cubicBezTo>
                  <a:cubicBezTo>
                    <a:pt x="529" y="8"/>
                    <a:pt x="532" y="8"/>
                    <a:pt x="535" y="10"/>
                  </a:cubicBezTo>
                  <a:cubicBezTo>
                    <a:pt x="537" y="11"/>
                    <a:pt x="539" y="14"/>
                    <a:pt x="539" y="18"/>
                  </a:cubicBezTo>
                  <a:cubicBezTo>
                    <a:pt x="539" y="21"/>
                    <a:pt x="537" y="25"/>
                    <a:pt x="532" y="30"/>
                  </a:cubicBezTo>
                  <a:cubicBezTo>
                    <a:pt x="537" y="35"/>
                    <a:pt x="541" y="40"/>
                    <a:pt x="544" y="43"/>
                  </a:cubicBezTo>
                  <a:cubicBezTo>
                    <a:pt x="547" y="46"/>
                    <a:pt x="548" y="47"/>
                    <a:pt x="550" y="47"/>
                  </a:cubicBezTo>
                  <a:cubicBezTo>
                    <a:pt x="551" y="47"/>
                    <a:pt x="551" y="47"/>
                    <a:pt x="552" y="47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52" y="48"/>
                    <a:pt x="552" y="48"/>
                    <a:pt x="551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4" y="48"/>
                    <a:pt x="543" y="48"/>
                    <a:pt x="542" y="47"/>
                  </a:cubicBezTo>
                  <a:cubicBezTo>
                    <a:pt x="539" y="46"/>
                    <a:pt x="537" y="43"/>
                    <a:pt x="534" y="39"/>
                  </a:cubicBezTo>
                  <a:cubicBezTo>
                    <a:pt x="532" y="36"/>
                    <a:pt x="530" y="33"/>
                    <a:pt x="528" y="31"/>
                  </a:cubicBezTo>
                  <a:cubicBezTo>
                    <a:pt x="528" y="31"/>
                    <a:pt x="528" y="31"/>
                    <a:pt x="528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8"/>
                    <a:pt x="520" y="42"/>
                    <a:pt x="521" y="44"/>
                  </a:cubicBezTo>
                  <a:cubicBezTo>
                    <a:pt x="521" y="45"/>
                    <a:pt x="521" y="46"/>
                    <a:pt x="523" y="47"/>
                  </a:cubicBezTo>
                  <a:cubicBezTo>
                    <a:pt x="524" y="47"/>
                    <a:pt x="525" y="47"/>
                    <a:pt x="525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8"/>
                    <a:pt x="525" y="48"/>
                    <a:pt x="525" y="48"/>
                  </a:cubicBezTo>
                  <a:cubicBezTo>
                    <a:pt x="522" y="48"/>
                    <a:pt x="518" y="48"/>
                    <a:pt x="518" y="48"/>
                  </a:cubicBezTo>
                  <a:cubicBezTo>
                    <a:pt x="518" y="48"/>
                    <a:pt x="514" y="48"/>
                    <a:pt x="513" y="48"/>
                  </a:cubicBezTo>
                  <a:cubicBezTo>
                    <a:pt x="512" y="48"/>
                    <a:pt x="512" y="48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ubicBezTo>
                    <a:pt x="513" y="47"/>
                    <a:pt x="513" y="47"/>
                    <a:pt x="514" y="47"/>
                  </a:cubicBezTo>
                  <a:cubicBezTo>
                    <a:pt x="515" y="46"/>
                    <a:pt x="515" y="45"/>
                    <a:pt x="515" y="44"/>
                  </a:cubicBezTo>
                  <a:cubicBezTo>
                    <a:pt x="516" y="42"/>
                    <a:pt x="516" y="38"/>
                    <a:pt x="516" y="33"/>
                  </a:cubicBezTo>
                  <a:lnTo>
                    <a:pt x="516" y="23"/>
                  </a:lnTo>
                  <a:close/>
                  <a:moveTo>
                    <a:pt x="520" y="28"/>
                  </a:moveTo>
                  <a:cubicBezTo>
                    <a:pt x="520" y="28"/>
                    <a:pt x="520" y="28"/>
                    <a:pt x="521" y="28"/>
                  </a:cubicBezTo>
                  <a:cubicBezTo>
                    <a:pt x="522" y="29"/>
                    <a:pt x="524" y="29"/>
                    <a:pt x="527" y="29"/>
                  </a:cubicBezTo>
                  <a:cubicBezTo>
                    <a:pt x="528" y="29"/>
                    <a:pt x="530" y="29"/>
                    <a:pt x="531" y="28"/>
                  </a:cubicBezTo>
                  <a:cubicBezTo>
                    <a:pt x="533" y="27"/>
                    <a:pt x="534" y="24"/>
                    <a:pt x="534" y="20"/>
                  </a:cubicBezTo>
                  <a:cubicBezTo>
                    <a:pt x="534" y="14"/>
                    <a:pt x="531" y="10"/>
                    <a:pt x="525" y="10"/>
                  </a:cubicBezTo>
                  <a:cubicBezTo>
                    <a:pt x="523" y="10"/>
                    <a:pt x="521" y="10"/>
                    <a:pt x="521" y="10"/>
                  </a:cubicBezTo>
                  <a:cubicBezTo>
                    <a:pt x="521" y="10"/>
                    <a:pt x="520" y="11"/>
                    <a:pt x="520" y="11"/>
                  </a:cubicBezTo>
                  <a:lnTo>
                    <a:pt x="520" y="28"/>
                  </a:lnTo>
                  <a:close/>
                  <a:moveTo>
                    <a:pt x="562" y="34"/>
                  </a:moveTo>
                  <a:cubicBezTo>
                    <a:pt x="562" y="31"/>
                    <a:pt x="562" y="30"/>
                    <a:pt x="561" y="29"/>
                  </a:cubicBezTo>
                  <a:cubicBezTo>
                    <a:pt x="561" y="28"/>
                    <a:pt x="553" y="16"/>
                    <a:pt x="551" y="14"/>
                  </a:cubicBezTo>
                  <a:cubicBezTo>
                    <a:pt x="550" y="12"/>
                    <a:pt x="549" y="10"/>
                    <a:pt x="548" y="10"/>
                  </a:cubicBezTo>
                  <a:cubicBezTo>
                    <a:pt x="547" y="9"/>
                    <a:pt x="546" y="9"/>
                    <a:pt x="545" y="9"/>
                  </a:cubicBezTo>
                  <a:cubicBezTo>
                    <a:pt x="545" y="9"/>
                    <a:pt x="545" y="9"/>
                    <a:pt x="545" y="8"/>
                  </a:cubicBezTo>
                  <a:cubicBezTo>
                    <a:pt x="545" y="8"/>
                    <a:pt x="545" y="8"/>
                    <a:pt x="546" y="8"/>
                  </a:cubicBezTo>
                  <a:cubicBezTo>
                    <a:pt x="547" y="8"/>
                    <a:pt x="551" y="8"/>
                    <a:pt x="551" y="8"/>
                  </a:cubicBezTo>
                  <a:cubicBezTo>
                    <a:pt x="551" y="8"/>
                    <a:pt x="554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9"/>
                    <a:pt x="556" y="9"/>
                    <a:pt x="556" y="9"/>
                  </a:cubicBezTo>
                  <a:cubicBezTo>
                    <a:pt x="555" y="9"/>
                    <a:pt x="555" y="9"/>
                    <a:pt x="555" y="10"/>
                  </a:cubicBezTo>
                  <a:cubicBezTo>
                    <a:pt x="555" y="11"/>
                    <a:pt x="555" y="11"/>
                    <a:pt x="556" y="12"/>
                  </a:cubicBezTo>
                  <a:cubicBezTo>
                    <a:pt x="565" y="28"/>
                    <a:pt x="565" y="28"/>
                    <a:pt x="565" y="28"/>
                  </a:cubicBezTo>
                  <a:cubicBezTo>
                    <a:pt x="567" y="26"/>
                    <a:pt x="573" y="15"/>
                    <a:pt x="574" y="13"/>
                  </a:cubicBezTo>
                  <a:cubicBezTo>
                    <a:pt x="575" y="12"/>
                    <a:pt x="575" y="11"/>
                    <a:pt x="575" y="10"/>
                  </a:cubicBezTo>
                  <a:cubicBezTo>
                    <a:pt x="575" y="10"/>
                    <a:pt x="575" y="9"/>
                    <a:pt x="574" y="9"/>
                  </a:cubicBezTo>
                  <a:cubicBezTo>
                    <a:pt x="574" y="9"/>
                    <a:pt x="574" y="9"/>
                    <a:pt x="574" y="8"/>
                  </a:cubicBezTo>
                  <a:cubicBezTo>
                    <a:pt x="574" y="8"/>
                    <a:pt x="574" y="8"/>
                    <a:pt x="574" y="8"/>
                  </a:cubicBezTo>
                  <a:cubicBezTo>
                    <a:pt x="576" y="8"/>
                    <a:pt x="578" y="8"/>
                    <a:pt x="578" y="8"/>
                  </a:cubicBezTo>
                  <a:cubicBezTo>
                    <a:pt x="579" y="8"/>
                    <a:pt x="583" y="8"/>
                    <a:pt x="584" y="8"/>
                  </a:cubicBezTo>
                  <a:cubicBezTo>
                    <a:pt x="584" y="8"/>
                    <a:pt x="584" y="8"/>
                    <a:pt x="584" y="8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3" y="9"/>
                    <a:pt x="582" y="9"/>
                    <a:pt x="581" y="10"/>
                  </a:cubicBezTo>
                  <a:cubicBezTo>
                    <a:pt x="580" y="10"/>
                    <a:pt x="579" y="11"/>
                    <a:pt x="578" y="12"/>
                  </a:cubicBezTo>
                  <a:cubicBezTo>
                    <a:pt x="577" y="14"/>
                    <a:pt x="569" y="27"/>
                    <a:pt x="568" y="29"/>
                  </a:cubicBezTo>
                  <a:cubicBezTo>
                    <a:pt x="567" y="31"/>
                    <a:pt x="567" y="32"/>
                    <a:pt x="567" y="34"/>
                  </a:cubicBezTo>
                  <a:cubicBezTo>
                    <a:pt x="567" y="39"/>
                    <a:pt x="567" y="39"/>
                    <a:pt x="567" y="39"/>
                  </a:cubicBezTo>
                  <a:cubicBezTo>
                    <a:pt x="567" y="40"/>
                    <a:pt x="567" y="42"/>
                    <a:pt x="567" y="44"/>
                  </a:cubicBezTo>
                  <a:cubicBezTo>
                    <a:pt x="567" y="45"/>
                    <a:pt x="568" y="46"/>
                    <a:pt x="569" y="47"/>
                  </a:cubicBezTo>
                  <a:cubicBezTo>
                    <a:pt x="570" y="47"/>
                    <a:pt x="571" y="47"/>
                    <a:pt x="572" y="47"/>
                  </a:cubicBezTo>
                  <a:cubicBezTo>
                    <a:pt x="572" y="47"/>
                    <a:pt x="572" y="47"/>
                    <a:pt x="572" y="47"/>
                  </a:cubicBezTo>
                  <a:cubicBezTo>
                    <a:pt x="572" y="48"/>
                    <a:pt x="572" y="48"/>
                    <a:pt x="571" y="48"/>
                  </a:cubicBezTo>
                  <a:cubicBezTo>
                    <a:pt x="568" y="48"/>
                    <a:pt x="565" y="48"/>
                    <a:pt x="565" y="48"/>
                  </a:cubicBezTo>
                  <a:cubicBezTo>
                    <a:pt x="564" y="48"/>
                    <a:pt x="561" y="48"/>
                    <a:pt x="559" y="48"/>
                  </a:cubicBezTo>
                  <a:cubicBezTo>
                    <a:pt x="559" y="48"/>
                    <a:pt x="558" y="48"/>
                    <a:pt x="558" y="47"/>
                  </a:cubicBezTo>
                  <a:cubicBezTo>
                    <a:pt x="558" y="47"/>
                    <a:pt x="558" y="47"/>
                    <a:pt x="559" y="47"/>
                  </a:cubicBezTo>
                  <a:cubicBezTo>
                    <a:pt x="559" y="47"/>
                    <a:pt x="560" y="47"/>
                    <a:pt x="560" y="47"/>
                  </a:cubicBezTo>
                  <a:cubicBezTo>
                    <a:pt x="562" y="46"/>
                    <a:pt x="562" y="45"/>
                    <a:pt x="562" y="44"/>
                  </a:cubicBezTo>
                  <a:cubicBezTo>
                    <a:pt x="562" y="42"/>
                    <a:pt x="562" y="40"/>
                    <a:pt x="562" y="39"/>
                  </a:cubicBezTo>
                  <a:lnTo>
                    <a:pt x="562" y="34"/>
                  </a:lnTo>
                  <a:close/>
                  <a:moveTo>
                    <a:pt x="609" y="23"/>
                  </a:moveTo>
                  <a:cubicBezTo>
                    <a:pt x="609" y="15"/>
                    <a:pt x="609" y="14"/>
                    <a:pt x="609" y="12"/>
                  </a:cubicBezTo>
                  <a:cubicBezTo>
                    <a:pt x="609" y="10"/>
                    <a:pt x="609" y="9"/>
                    <a:pt x="607" y="9"/>
                  </a:cubicBezTo>
                  <a:cubicBezTo>
                    <a:pt x="606" y="9"/>
                    <a:pt x="605" y="9"/>
                    <a:pt x="605" y="9"/>
                  </a:cubicBezTo>
                  <a:cubicBezTo>
                    <a:pt x="605" y="9"/>
                    <a:pt x="604" y="9"/>
                    <a:pt x="604" y="9"/>
                  </a:cubicBezTo>
                  <a:cubicBezTo>
                    <a:pt x="604" y="8"/>
                    <a:pt x="605" y="8"/>
                    <a:pt x="605" y="8"/>
                  </a:cubicBezTo>
                  <a:cubicBezTo>
                    <a:pt x="608" y="8"/>
                    <a:pt x="611" y="8"/>
                    <a:pt x="612" y="8"/>
                  </a:cubicBezTo>
                  <a:cubicBezTo>
                    <a:pt x="613" y="8"/>
                    <a:pt x="624" y="8"/>
                    <a:pt x="626" y="8"/>
                  </a:cubicBezTo>
                  <a:cubicBezTo>
                    <a:pt x="627" y="8"/>
                    <a:pt x="628" y="8"/>
                    <a:pt x="628" y="8"/>
                  </a:cubicBezTo>
                  <a:cubicBezTo>
                    <a:pt x="628" y="8"/>
                    <a:pt x="629" y="8"/>
                    <a:pt x="629" y="8"/>
                  </a:cubicBezTo>
                  <a:cubicBezTo>
                    <a:pt x="629" y="8"/>
                    <a:pt x="629" y="8"/>
                    <a:pt x="629" y="8"/>
                  </a:cubicBezTo>
                  <a:cubicBezTo>
                    <a:pt x="629" y="9"/>
                    <a:pt x="629" y="9"/>
                    <a:pt x="629" y="11"/>
                  </a:cubicBezTo>
                  <a:cubicBezTo>
                    <a:pt x="629" y="11"/>
                    <a:pt x="629" y="13"/>
                    <a:pt x="629" y="14"/>
                  </a:cubicBezTo>
                  <a:cubicBezTo>
                    <a:pt x="628" y="14"/>
                    <a:pt x="628" y="15"/>
                    <a:pt x="628" y="15"/>
                  </a:cubicBezTo>
                  <a:cubicBezTo>
                    <a:pt x="628" y="15"/>
                    <a:pt x="628" y="14"/>
                    <a:pt x="628" y="14"/>
                  </a:cubicBezTo>
                  <a:cubicBezTo>
                    <a:pt x="628" y="14"/>
                    <a:pt x="627" y="13"/>
                    <a:pt x="627" y="12"/>
                  </a:cubicBezTo>
                  <a:cubicBezTo>
                    <a:pt x="627" y="11"/>
                    <a:pt x="625" y="11"/>
                    <a:pt x="623" y="11"/>
                  </a:cubicBezTo>
                  <a:cubicBezTo>
                    <a:pt x="614" y="10"/>
                    <a:pt x="614" y="10"/>
                    <a:pt x="614" y="10"/>
                  </a:cubicBezTo>
                  <a:cubicBezTo>
                    <a:pt x="614" y="10"/>
                    <a:pt x="614" y="11"/>
                    <a:pt x="614" y="11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4" y="26"/>
                    <a:pt x="614" y="26"/>
                    <a:pt x="614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3" y="26"/>
                    <a:pt x="624" y="26"/>
                    <a:pt x="624" y="26"/>
                  </a:cubicBezTo>
                  <a:cubicBezTo>
                    <a:pt x="626" y="26"/>
                    <a:pt x="626" y="25"/>
                    <a:pt x="627" y="25"/>
                  </a:cubicBezTo>
                  <a:cubicBezTo>
                    <a:pt x="627" y="24"/>
                    <a:pt x="627" y="24"/>
                    <a:pt x="628" y="24"/>
                  </a:cubicBezTo>
                  <a:cubicBezTo>
                    <a:pt x="628" y="24"/>
                    <a:pt x="628" y="24"/>
                    <a:pt x="628" y="25"/>
                  </a:cubicBezTo>
                  <a:cubicBezTo>
                    <a:pt x="628" y="25"/>
                    <a:pt x="627" y="26"/>
                    <a:pt x="627" y="28"/>
                  </a:cubicBezTo>
                  <a:cubicBezTo>
                    <a:pt x="627" y="29"/>
                    <a:pt x="627" y="31"/>
                    <a:pt x="627" y="31"/>
                  </a:cubicBezTo>
                  <a:cubicBezTo>
                    <a:pt x="627" y="32"/>
                    <a:pt x="627" y="32"/>
                    <a:pt x="627" y="32"/>
                  </a:cubicBezTo>
                  <a:cubicBezTo>
                    <a:pt x="626" y="32"/>
                    <a:pt x="626" y="32"/>
                    <a:pt x="626" y="32"/>
                  </a:cubicBezTo>
                  <a:cubicBezTo>
                    <a:pt x="626" y="31"/>
                    <a:pt x="626" y="30"/>
                    <a:pt x="626" y="30"/>
                  </a:cubicBezTo>
                  <a:cubicBezTo>
                    <a:pt x="626" y="29"/>
                    <a:pt x="625" y="28"/>
                    <a:pt x="623" y="28"/>
                  </a:cubicBezTo>
                  <a:cubicBezTo>
                    <a:pt x="622" y="28"/>
                    <a:pt x="615" y="28"/>
                    <a:pt x="614" y="28"/>
                  </a:cubicBezTo>
                  <a:cubicBezTo>
                    <a:pt x="614" y="28"/>
                    <a:pt x="614" y="28"/>
                    <a:pt x="614" y="28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38"/>
                    <a:pt x="614" y="42"/>
                    <a:pt x="614" y="44"/>
                  </a:cubicBezTo>
                  <a:cubicBezTo>
                    <a:pt x="614" y="45"/>
                    <a:pt x="615" y="46"/>
                    <a:pt x="616" y="47"/>
                  </a:cubicBezTo>
                  <a:cubicBezTo>
                    <a:pt x="617" y="47"/>
                    <a:pt x="618" y="47"/>
                    <a:pt x="619" y="47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19" y="48"/>
                    <a:pt x="619" y="48"/>
                    <a:pt x="618" y="48"/>
                  </a:cubicBezTo>
                  <a:cubicBezTo>
                    <a:pt x="615" y="48"/>
                    <a:pt x="612" y="48"/>
                    <a:pt x="612" y="48"/>
                  </a:cubicBezTo>
                  <a:cubicBezTo>
                    <a:pt x="611" y="48"/>
                    <a:pt x="608" y="48"/>
                    <a:pt x="606" y="48"/>
                  </a:cubicBezTo>
                  <a:cubicBezTo>
                    <a:pt x="606" y="48"/>
                    <a:pt x="605" y="48"/>
                    <a:pt x="605" y="47"/>
                  </a:cubicBezTo>
                  <a:cubicBezTo>
                    <a:pt x="605" y="47"/>
                    <a:pt x="605" y="47"/>
                    <a:pt x="606" y="47"/>
                  </a:cubicBezTo>
                  <a:cubicBezTo>
                    <a:pt x="606" y="47"/>
                    <a:pt x="607" y="47"/>
                    <a:pt x="607" y="47"/>
                  </a:cubicBezTo>
                  <a:cubicBezTo>
                    <a:pt x="608" y="47"/>
                    <a:pt x="609" y="45"/>
                    <a:pt x="609" y="44"/>
                  </a:cubicBezTo>
                  <a:cubicBezTo>
                    <a:pt x="609" y="42"/>
                    <a:pt x="609" y="38"/>
                    <a:pt x="609" y="33"/>
                  </a:cubicBezTo>
                  <a:lnTo>
                    <a:pt x="609" y="23"/>
                  </a:lnTo>
                  <a:close/>
                  <a:moveTo>
                    <a:pt x="656" y="7"/>
                  </a:moveTo>
                  <a:cubicBezTo>
                    <a:pt x="669" y="7"/>
                    <a:pt x="678" y="15"/>
                    <a:pt x="678" y="27"/>
                  </a:cubicBezTo>
                  <a:cubicBezTo>
                    <a:pt x="678" y="39"/>
                    <a:pt x="669" y="49"/>
                    <a:pt x="656" y="49"/>
                  </a:cubicBezTo>
                  <a:cubicBezTo>
                    <a:pt x="641" y="49"/>
                    <a:pt x="635" y="37"/>
                    <a:pt x="635" y="28"/>
                  </a:cubicBezTo>
                  <a:cubicBezTo>
                    <a:pt x="635" y="19"/>
                    <a:pt x="641" y="7"/>
                    <a:pt x="656" y="7"/>
                  </a:cubicBezTo>
                  <a:close/>
                  <a:moveTo>
                    <a:pt x="658" y="46"/>
                  </a:moveTo>
                  <a:cubicBezTo>
                    <a:pt x="662" y="46"/>
                    <a:pt x="672" y="44"/>
                    <a:pt x="672" y="29"/>
                  </a:cubicBezTo>
                  <a:cubicBezTo>
                    <a:pt x="672" y="16"/>
                    <a:pt x="665" y="9"/>
                    <a:pt x="656" y="9"/>
                  </a:cubicBezTo>
                  <a:cubicBezTo>
                    <a:pt x="647" y="9"/>
                    <a:pt x="640" y="15"/>
                    <a:pt x="640" y="26"/>
                  </a:cubicBezTo>
                  <a:cubicBezTo>
                    <a:pt x="640" y="39"/>
                    <a:pt x="648" y="46"/>
                    <a:pt x="658" y="46"/>
                  </a:cubicBezTo>
                  <a:close/>
                  <a:moveTo>
                    <a:pt x="690" y="23"/>
                  </a:moveTo>
                  <a:cubicBezTo>
                    <a:pt x="690" y="15"/>
                    <a:pt x="690" y="14"/>
                    <a:pt x="689" y="12"/>
                  </a:cubicBezTo>
                  <a:cubicBezTo>
                    <a:pt x="689" y="10"/>
                    <a:pt x="689" y="9"/>
                    <a:pt x="687" y="9"/>
                  </a:cubicBezTo>
                  <a:cubicBezTo>
                    <a:pt x="687" y="9"/>
                    <a:pt x="686" y="9"/>
                    <a:pt x="685" y="9"/>
                  </a:cubicBezTo>
                  <a:cubicBezTo>
                    <a:pt x="685" y="9"/>
                    <a:pt x="685" y="9"/>
                    <a:pt x="685" y="9"/>
                  </a:cubicBezTo>
                  <a:cubicBezTo>
                    <a:pt x="685" y="8"/>
                    <a:pt x="685" y="8"/>
                    <a:pt x="686" y="8"/>
                  </a:cubicBezTo>
                  <a:cubicBezTo>
                    <a:pt x="688" y="8"/>
                    <a:pt x="692" y="8"/>
                    <a:pt x="692" y="8"/>
                  </a:cubicBezTo>
                  <a:cubicBezTo>
                    <a:pt x="693" y="8"/>
                    <a:pt x="697" y="8"/>
                    <a:pt x="699" y="8"/>
                  </a:cubicBezTo>
                  <a:cubicBezTo>
                    <a:pt x="703" y="8"/>
                    <a:pt x="706" y="8"/>
                    <a:pt x="709" y="10"/>
                  </a:cubicBezTo>
                  <a:cubicBezTo>
                    <a:pt x="711" y="11"/>
                    <a:pt x="713" y="14"/>
                    <a:pt x="713" y="18"/>
                  </a:cubicBezTo>
                  <a:cubicBezTo>
                    <a:pt x="713" y="21"/>
                    <a:pt x="711" y="25"/>
                    <a:pt x="706" y="30"/>
                  </a:cubicBezTo>
                  <a:cubicBezTo>
                    <a:pt x="711" y="35"/>
                    <a:pt x="714" y="40"/>
                    <a:pt x="718" y="43"/>
                  </a:cubicBezTo>
                  <a:cubicBezTo>
                    <a:pt x="721" y="46"/>
                    <a:pt x="722" y="47"/>
                    <a:pt x="724" y="47"/>
                  </a:cubicBezTo>
                  <a:cubicBezTo>
                    <a:pt x="725" y="47"/>
                    <a:pt x="725" y="47"/>
                    <a:pt x="726" y="47"/>
                  </a:cubicBezTo>
                  <a:cubicBezTo>
                    <a:pt x="726" y="47"/>
                    <a:pt x="726" y="47"/>
                    <a:pt x="726" y="47"/>
                  </a:cubicBezTo>
                  <a:cubicBezTo>
                    <a:pt x="726" y="48"/>
                    <a:pt x="726" y="48"/>
                    <a:pt x="725" y="48"/>
                  </a:cubicBezTo>
                  <a:cubicBezTo>
                    <a:pt x="721" y="48"/>
                    <a:pt x="721" y="48"/>
                    <a:pt x="721" y="48"/>
                  </a:cubicBezTo>
                  <a:cubicBezTo>
                    <a:pt x="718" y="48"/>
                    <a:pt x="717" y="48"/>
                    <a:pt x="716" y="47"/>
                  </a:cubicBezTo>
                  <a:cubicBezTo>
                    <a:pt x="713" y="46"/>
                    <a:pt x="711" y="43"/>
                    <a:pt x="708" y="39"/>
                  </a:cubicBezTo>
                  <a:cubicBezTo>
                    <a:pt x="706" y="36"/>
                    <a:pt x="703" y="33"/>
                    <a:pt x="702" y="31"/>
                  </a:cubicBezTo>
                  <a:cubicBezTo>
                    <a:pt x="702" y="31"/>
                    <a:pt x="702" y="31"/>
                    <a:pt x="702" y="31"/>
                  </a:cubicBezTo>
                  <a:cubicBezTo>
                    <a:pt x="695" y="31"/>
                    <a:pt x="695" y="31"/>
                    <a:pt x="695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4" y="33"/>
                    <a:pt x="694" y="33"/>
                    <a:pt x="694" y="33"/>
                  </a:cubicBezTo>
                  <a:cubicBezTo>
                    <a:pt x="694" y="38"/>
                    <a:pt x="694" y="42"/>
                    <a:pt x="695" y="44"/>
                  </a:cubicBezTo>
                  <a:cubicBezTo>
                    <a:pt x="695" y="45"/>
                    <a:pt x="695" y="46"/>
                    <a:pt x="697" y="47"/>
                  </a:cubicBezTo>
                  <a:cubicBezTo>
                    <a:pt x="697" y="47"/>
                    <a:pt x="699" y="47"/>
                    <a:pt x="699" y="47"/>
                  </a:cubicBezTo>
                  <a:cubicBezTo>
                    <a:pt x="699" y="47"/>
                    <a:pt x="700" y="47"/>
                    <a:pt x="700" y="47"/>
                  </a:cubicBezTo>
                  <a:cubicBezTo>
                    <a:pt x="700" y="48"/>
                    <a:pt x="699" y="48"/>
                    <a:pt x="699" y="48"/>
                  </a:cubicBezTo>
                  <a:cubicBezTo>
                    <a:pt x="696" y="48"/>
                    <a:pt x="692" y="48"/>
                    <a:pt x="692" y="48"/>
                  </a:cubicBezTo>
                  <a:cubicBezTo>
                    <a:pt x="692" y="48"/>
                    <a:pt x="688" y="48"/>
                    <a:pt x="687" y="48"/>
                  </a:cubicBezTo>
                  <a:cubicBezTo>
                    <a:pt x="686" y="48"/>
                    <a:pt x="686" y="48"/>
                    <a:pt x="686" y="47"/>
                  </a:cubicBezTo>
                  <a:cubicBezTo>
                    <a:pt x="686" y="47"/>
                    <a:pt x="686" y="47"/>
                    <a:pt x="686" y="47"/>
                  </a:cubicBezTo>
                  <a:cubicBezTo>
                    <a:pt x="687" y="47"/>
                    <a:pt x="687" y="47"/>
                    <a:pt x="688" y="47"/>
                  </a:cubicBezTo>
                  <a:cubicBezTo>
                    <a:pt x="689" y="46"/>
                    <a:pt x="689" y="45"/>
                    <a:pt x="689" y="44"/>
                  </a:cubicBezTo>
                  <a:cubicBezTo>
                    <a:pt x="690" y="42"/>
                    <a:pt x="690" y="38"/>
                    <a:pt x="690" y="33"/>
                  </a:cubicBezTo>
                  <a:lnTo>
                    <a:pt x="690" y="23"/>
                  </a:lnTo>
                  <a:close/>
                  <a:moveTo>
                    <a:pt x="694" y="28"/>
                  </a:moveTo>
                  <a:cubicBezTo>
                    <a:pt x="694" y="28"/>
                    <a:pt x="694" y="28"/>
                    <a:pt x="695" y="28"/>
                  </a:cubicBezTo>
                  <a:cubicBezTo>
                    <a:pt x="695" y="29"/>
                    <a:pt x="698" y="29"/>
                    <a:pt x="701" y="29"/>
                  </a:cubicBezTo>
                  <a:cubicBezTo>
                    <a:pt x="702" y="29"/>
                    <a:pt x="703" y="29"/>
                    <a:pt x="705" y="28"/>
                  </a:cubicBezTo>
                  <a:cubicBezTo>
                    <a:pt x="707" y="27"/>
                    <a:pt x="708" y="24"/>
                    <a:pt x="708" y="20"/>
                  </a:cubicBezTo>
                  <a:cubicBezTo>
                    <a:pt x="708" y="14"/>
                    <a:pt x="704" y="10"/>
                    <a:pt x="699" y="10"/>
                  </a:cubicBezTo>
                  <a:cubicBezTo>
                    <a:pt x="697" y="10"/>
                    <a:pt x="695" y="10"/>
                    <a:pt x="695" y="10"/>
                  </a:cubicBezTo>
                  <a:cubicBezTo>
                    <a:pt x="694" y="10"/>
                    <a:pt x="694" y="11"/>
                    <a:pt x="694" y="11"/>
                  </a:cubicBezTo>
                  <a:lnTo>
                    <a:pt x="694" y="28"/>
                  </a:lnTo>
                  <a:close/>
                  <a:moveTo>
                    <a:pt x="10" y="103"/>
                  </a:moveTo>
                  <a:cubicBezTo>
                    <a:pt x="10" y="109"/>
                    <a:pt x="10" y="114"/>
                    <a:pt x="10" y="116"/>
                  </a:cubicBezTo>
                  <a:cubicBezTo>
                    <a:pt x="10" y="118"/>
                    <a:pt x="11" y="120"/>
                    <a:pt x="12" y="120"/>
                  </a:cubicBezTo>
                  <a:cubicBezTo>
                    <a:pt x="13" y="120"/>
                    <a:pt x="15" y="120"/>
                    <a:pt x="15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1"/>
                    <a:pt x="15" y="121"/>
                  </a:cubicBezTo>
                  <a:cubicBezTo>
                    <a:pt x="11" y="121"/>
                    <a:pt x="7" y="121"/>
                    <a:pt x="7" y="121"/>
                  </a:cubicBezTo>
                  <a:cubicBezTo>
                    <a:pt x="7" y="121"/>
                    <a:pt x="3" y="121"/>
                    <a:pt x="1" y="121"/>
                  </a:cubicBezTo>
                  <a:cubicBezTo>
                    <a:pt x="0" y="121"/>
                    <a:pt x="0" y="121"/>
                    <a:pt x="0" y="120"/>
                  </a:cubicBezTo>
                  <a:cubicBezTo>
                    <a:pt x="0" y="120"/>
                    <a:pt x="0" y="120"/>
                    <a:pt x="1" y="120"/>
                  </a:cubicBezTo>
                  <a:cubicBezTo>
                    <a:pt x="1" y="120"/>
                    <a:pt x="2" y="120"/>
                    <a:pt x="2" y="120"/>
                  </a:cubicBezTo>
                  <a:cubicBezTo>
                    <a:pt x="4" y="120"/>
                    <a:pt x="4" y="118"/>
                    <a:pt x="4" y="116"/>
                  </a:cubicBezTo>
                  <a:cubicBezTo>
                    <a:pt x="5" y="114"/>
                    <a:pt x="5" y="109"/>
                    <a:pt x="5" y="103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83"/>
                    <a:pt x="5" y="81"/>
                    <a:pt x="4" y="79"/>
                  </a:cubicBezTo>
                  <a:cubicBezTo>
                    <a:pt x="4" y="77"/>
                    <a:pt x="4" y="76"/>
                    <a:pt x="2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1" y="74"/>
                  </a:cubicBezTo>
                  <a:cubicBezTo>
                    <a:pt x="3" y="74"/>
                    <a:pt x="7" y="74"/>
                    <a:pt x="7" y="74"/>
                  </a:cubicBezTo>
                  <a:cubicBezTo>
                    <a:pt x="7" y="74"/>
                    <a:pt x="11" y="74"/>
                    <a:pt x="13" y="74"/>
                  </a:cubicBezTo>
                  <a:cubicBezTo>
                    <a:pt x="14" y="74"/>
                    <a:pt x="14" y="74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5"/>
                    <a:pt x="13" y="75"/>
                    <a:pt x="12" y="75"/>
                  </a:cubicBezTo>
                  <a:cubicBezTo>
                    <a:pt x="10" y="76"/>
                    <a:pt x="10" y="77"/>
                    <a:pt x="10" y="79"/>
                  </a:cubicBezTo>
                  <a:cubicBezTo>
                    <a:pt x="10" y="81"/>
                    <a:pt x="10" y="83"/>
                    <a:pt x="10" y="92"/>
                  </a:cubicBezTo>
                  <a:lnTo>
                    <a:pt x="10" y="103"/>
                  </a:lnTo>
                  <a:close/>
                  <a:moveTo>
                    <a:pt x="33" y="114"/>
                  </a:moveTo>
                  <a:cubicBezTo>
                    <a:pt x="33" y="118"/>
                    <a:pt x="33" y="119"/>
                    <a:pt x="35" y="120"/>
                  </a:cubicBezTo>
                  <a:cubicBezTo>
                    <a:pt x="36" y="120"/>
                    <a:pt x="37" y="120"/>
                    <a:pt x="37" y="120"/>
                  </a:cubicBezTo>
                  <a:cubicBezTo>
                    <a:pt x="38" y="120"/>
                    <a:pt x="38" y="120"/>
                    <a:pt x="38" y="121"/>
                  </a:cubicBezTo>
                  <a:cubicBezTo>
                    <a:pt x="38" y="121"/>
                    <a:pt x="37" y="121"/>
                    <a:pt x="37" y="121"/>
                  </a:cubicBezTo>
                  <a:cubicBezTo>
                    <a:pt x="34" y="121"/>
                    <a:pt x="32" y="121"/>
                    <a:pt x="31" y="121"/>
                  </a:cubicBezTo>
                  <a:cubicBezTo>
                    <a:pt x="31" y="121"/>
                    <a:pt x="28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6" y="120"/>
                    <a:pt x="27" y="120"/>
                    <a:pt x="28" y="120"/>
                  </a:cubicBezTo>
                  <a:cubicBezTo>
                    <a:pt x="29" y="119"/>
                    <a:pt x="29" y="118"/>
                    <a:pt x="29" y="11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1" y="82"/>
                    <a:pt x="32" y="82"/>
                  </a:cubicBezTo>
                  <a:cubicBezTo>
                    <a:pt x="33" y="83"/>
                    <a:pt x="41" y="91"/>
                    <a:pt x="49" y="100"/>
                  </a:cubicBezTo>
                  <a:cubicBezTo>
                    <a:pt x="55" y="106"/>
                    <a:pt x="60" y="112"/>
                    <a:pt x="62" y="114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4"/>
                    <a:pt x="61" y="83"/>
                    <a:pt x="59" y="82"/>
                  </a:cubicBezTo>
                  <a:cubicBezTo>
                    <a:pt x="58" y="82"/>
                    <a:pt x="57" y="82"/>
                    <a:pt x="5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60" y="81"/>
                    <a:pt x="62" y="81"/>
                    <a:pt x="63" y="81"/>
                  </a:cubicBezTo>
                  <a:cubicBezTo>
                    <a:pt x="64" y="81"/>
                    <a:pt x="66" y="81"/>
                    <a:pt x="68" y="81"/>
                  </a:cubicBezTo>
                  <a:cubicBezTo>
                    <a:pt x="68" y="81"/>
                    <a:pt x="69" y="81"/>
                    <a:pt x="69" y="82"/>
                  </a:cubicBezTo>
                  <a:cubicBezTo>
                    <a:pt x="69" y="82"/>
                    <a:pt x="68" y="82"/>
                    <a:pt x="68" y="82"/>
                  </a:cubicBezTo>
                  <a:cubicBezTo>
                    <a:pt x="68" y="82"/>
                    <a:pt x="67" y="82"/>
                    <a:pt x="67" y="82"/>
                  </a:cubicBezTo>
                  <a:cubicBezTo>
                    <a:pt x="65" y="83"/>
                    <a:pt x="65" y="84"/>
                    <a:pt x="65" y="8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5" y="121"/>
                    <a:pt x="65" y="121"/>
                    <a:pt x="64" y="121"/>
                  </a:cubicBezTo>
                  <a:cubicBezTo>
                    <a:pt x="64" y="121"/>
                    <a:pt x="63" y="121"/>
                    <a:pt x="60" y="118"/>
                  </a:cubicBezTo>
                  <a:cubicBezTo>
                    <a:pt x="60" y="118"/>
                    <a:pt x="52" y="110"/>
                    <a:pt x="46" y="104"/>
                  </a:cubicBezTo>
                  <a:cubicBezTo>
                    <a:pt x="40" y="97"/>
                    <a:pt x="34" y="91"/>
                    <a:pt x="32" y="89"/>
                  </a:cubicBezTo>
                  <a:lnTo>
                    <a:pt x="33" y="114"/>
                  </a:lnTo>
                  <a:close/>
                  <a:moveTo>
                    <a:pt x="83" y="114"/>
                  </a:moveTo>
                  <a:cubicBezTo>
                    <a:pt x="83" y="118"/>
                    <a:pt x="83" y="119"/>
                    <a:pt x="85" y="120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8" y="120"/>
                    <a:pt x="88" y="120"/>
                    <a:pt x="88" y="121"/>
                  </a:cubicBezTo>
                  <a:cubicBezTo>
                    <a:pt x="88" y="121"/>
                    <a:pt x="88" y="121"/>
                    <a:pt x="87" y="121"/>
                  </a:cubicBezTo>
                  <a:cubicBezTo>
                    <a:pt x="84" y="121"/>
                    <a:pt x="82" y="121"/>
                    <a:pt x="81" y="121"/>
                  </a:cubicBezTo>
                  <a:cubicBezTo>
                    <a:pt x="81" y="121"/>
                    <a:pt x="79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0"/>
                    <a:pt x="75" y="120"/>
                    <a:pt x="76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19"/>
                    <a:pt x="79" y="118"/>
                    <a:pt x="79" y="11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2"/>
                    <a:pt x="82" y="82"/>
                  </a:cubicBezTo>
                  <a:cubicBezTo>
                    <a:pt x="83" y="83"/>
                    <a:pt x="91" y="91"/>
                    <a:pt x="99" y="100"/>
                  </a:cubicBezTo>
                  <a:cubicBezTo>
                    <a:pt x="105" y="106"/>
                    <a:pt x="111" y="112"/>
                    <a:pt x="112" y="114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4"/>
                    <a:pt x="111" y="83"/>
                    <a:pt x="110" y="82"/>
                  </a:cubicBezTo>
                  <a:cubicBezTo>
                    <a:pt x="109" y="82"/>
                    <a:pt x="108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1"/>
                    <a:pt x="107" y="81"/>
                    <a:pt x="108" y="81"/>
                  </a:cubicBezTo>
                  <a:cubicBezTo>
                    <a:pt x="110" y="81"/>
                    <a:pt x="113" y="81"/>
                    <a:pt x="113" y="81"/>
                  </a:cubicBezTo>
                  <a:cubicBezTo>
                    <a:pt x="114" y="81"/>
                    <a:pt x="116" y="81"/>
                    <a:pt x="118" y="81"/>
                  </a:cubicBezTo>
                  <a:cubicBezTo>
                    <a:pt x="119" y="81"/>
                    <a:pt x="119" y="81"/>
                    <a:pt x="119" y="82"/>
                  </a:cubicBezTo>
                  <a:cubicBezTo>
                    <a:pt x="119" y="82"/>
                    <a:pt x="119" y="82"/>
                    <a:pt x="118" y="82"/>
                  </a:cubicBezTo>
                  <a:cubicBezTo>
                    <a:pt x="118" y="82"/>
                    <a:pt x="118" y="82"/>
                    <a:pt x="117" y="82"/>
                  </a:cubicBezTo>
                  <a:cubicBezTo>
                    <a:pt x="115" y="83"/>
                    <a:pt x="115" y="84"/>
                    <a:pt x="115" y="8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4" y="121"/>
                    <a:pt x="114" y="121"/>
                    <a:pt x="110" y="118"/>
                  </a:cubicBezTo>
                  <a:cubicBezTo>
                    <a:pt x="110" y="118"/>
                    <a:pt x="102" y="110"/>
                    <a:pt x="96" y="104"/>
                  </a:cubicBezTo>
                  <a:cubicBezTo>
                    <a:pt x="90" y="97"/>
                    <a:pt x="84" y="91"/>
                    <a:pt x="82" y="89"/>
                  </a:cubicBezTo>
                  <a:lnTo>
                    <a:pt x="83" y="114"/>
                  </a:lnTo>
                  <a:close/>
                  <a:moveTo>
                    <a:pt x="146" y="81"/>
                  </a:moveTo>
                  <a:cubicBezTo>
                    <a:pt x="158" y="81"/>
                    <a:pt x="168" y="88"/>
                    <a:pt x="168" y="100"/>
                  </a:cubicBezTo>
                  <a:cubicBezTo>
                    <a:pt x="168" y="112"/>
                    <a:pt x="159" y="122"/>
                    <a:pt x="146" y="122"/>
                  </a:cubicBezTo>
                  <a:cubicBezTo>
                    <a:pt x="131" y="122"/>
                    <a:pt x="125" y="110"/>
                    <a:pt x="125" y="101"/>
                  </a:cubicBezTo>
                  <a:cubicBezTo>
                    <a:pt x="125" y="93"/>
                    <a:pt x="131" y="81"/>
                    <a:pt x="146" y="81"/>
                  </a:cubicBezTo>
                  <a:close/>
                  <a:moveTo>
                    <a:pt x="147" y="119"/>
                  </a:moveTo>
                  <a:cubicBezTo>
                    <a:pt x="152" y="119"/>
                    <a:pt x="162" y="117"/>
                    <a:pt x="162" y="102"/>
                  </a:cubicBezTo>
                  <a:cubicBezTo>
                    <a:pt x="162" y="89"/>
                    <a:pt x="155" y="82"/>
                    <a:pt x="146" y="82"/>
                  </a:cubicBezTo>
                  <a:cubicBezTo>
                    <a:pt x="137" y="82"/>
                    <a:pt x="130" y="88"/>
                    <a:pt x="130" y="100"/>
                  </a:cubicBezTo>
                  <a:cubicBezTo>
                    <a:pt x="130" y="112"/>
                    <a:pt x="138" y="119"/>
                    <a:pt x="147" y="119"/>
                  </a:cubicBezTo>
                  <a:close/>
                  <a:moveTo>
                    <a:pt x="192" y="114"/>
                  </a:moveTo>
                  <a:cubicBezTo>
                    <a:pt x="195" y="107"/>
                    <a:pt x="202" y="89"/>
                    <a:pt x="203" y="85"/>
                  </a:cubicBezTo>
                  <a:cubicBezTo>
                    <a:pt x="203" y="85"/>
                    <a:pt x="203" y="84"/>
                    <a:pt x="203" y="83"/>
                  </a:cubicBezTo>
                  <a:cubicBezTo>
                    <a:pt x="203" y="83"/>
                    <a:pt x="203" y="82"/>
                    <a:pt x="203" y="82"/>
                  </a:cubicBezTo>
                  <a:cubicBezTo>
                    <a:pt x="202" y="82"/>
                    <a:pt x="201" y="82"/>
                    <a:pt x="201" y="82"/>
                  </a:cubicBezTo>
                  <a:cubicBezTo>
                    <a:pt x="201" y="82"/>
                    <a:pt x="200" y="82"/>
                    <a:pt x="200" y="82"/>
                  </a:cubicBezTo>
                  <a:cubicBezTo>
                    <a:pt x="200" y="81"/>
                    <a:pt x="201" y="81"/>
                    <a:pt x="201" y="81"/>
                  </a:cubicBezTo>
                  <a:cubicBezTo>
                    <a:pt x="204" y="81"/>
                    <a:pt x="206" y="81"/>
                    <a:pt x="207" y="81"/>
                  </a:cubicBezTo>
                  <a:cubicBezTo>
                    <a:pt x="207" y="81"/>
                    <a:pt x="209" y="81"/>
                    <a:pt x="211" y="81"/>
                  </a:cubicBezTo>
                  <a:cubicBezTo>
                    <a:pt x="212" y="81"/>
                    <a:pt x="212" y="81"/>
                    <a:pt x="212" y="82"/>
                  </a:cubicBezTo>
                  <a:cubicBezTo>
                    <a:pt x="212" y="82"/>
                    <a:pt x="212" y="82"/>
                    <a:pt x="211" y="82"/>
                  </a:cubicBezTo>
                  <a:cubicBezTo>
                    <a:pt x="211" y="82"/>
                    <a:pt x="210" y="82"/>
                    <a:pt x="209" y="83"/>
                  </a:cubicBezTo>
                  <a:cubicBezTo>
                    <a:pt x="208" y="83"/>
                    <a:pt x="207" y="84"/>
                    <a:pt x="206" y="88"/>
                  </a:cubicBezTo>
                  <a:cubicBezTo>
                    <a:pt x="205" y="89"/>
                    <a:pt x="202" y="95"/>
                    <a:pt x="200" y="102"/>
                  </a:cubicBezTo>
                  <a:cubicBezTo>
                    <a:pt x="196" y="109"/>
                    <a:pt x="194" y="115"/>
                    <a:pt x="193" y="118"/>
                  </a:cubicBezTo>
                  <a:cubicBezTo>
                    <a:pt x="191" y="121"/>
                    <a:pt x="191" y="122"/>
                    <a:pt x="190" y="122"/>
                  </a:cubicBezTo>
                  <a:cubicBezTo>
                    <a:pt x="190" y="122"/>
                    <a:pt x="189" y="121"/>
                    <a:pt x="188" y="118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4" y="83"/>
                    <a:pt x="173" y="83"/>
                    <a:pt x="171" y="82"/>
                  </a:cubicBezTo>
                  <a:cubicBezTo>
                    <a:pt x="170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1"/>
                    <a:pt x="169" y="81"/>
                    <a:pt x="170" y="81"/>
                  </a:cubicBezTo>
                  <a:cubicBezTo>
                    <a:pt x="173" y="81"/>
                    <a:pt x="176" y="81"/>
                    <a:pt x="176" y="81"/>
                  </a:cubicBezTo>
                  <a:cubicBezTo>
                    <a:pt x="177" y="81"/>
                    <a:pt x="179" y="81"/>
                    <a:pt x="181" y="81"/>
                  </a:cubicBezTo>
                  <a:cubicBezTo>
                    <a:pt x="182" y="81"/>
                    <a:pt x="183" y="81"/>
                    <a:pt x="183" y="82"/>
                  </a:cubicBezTo>
                  <a:cubicBezTo>
                    <a:pt x="183" y="82"/>
                    <a:pt x="183" y="82"/>
                    <a:pt x="182" y="82"/>
                  </a:cubicBezTo>
                  <a:cubicBezTo>
                    <a:pt x="182" y="82"/>
                    <a:pt x="181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6"/>
                    <a:pt x="181" y="88"/>
                  </a:cubicBezTo>
                  <a:lnTo>
                    <a:pt x="192" y="114"/>
                  </a:lnTo>
                  <a:close/>
                  <a:moveTo>
                    <a:pt x="227" y="82"/>
                  </a:moveTo>
                  <a:cubicBezTo>
                    <a:pt x="228" y="81"/>
                    <a:pt x="228" y="80"/>
                    <a:pt x="228" y="80"/>
                  </a:cubicBezTo>
                  <a:cubicBezTo>
                    <a:pt x="229" y="80"/>
                    <a:pt x="229" y="81"/>
                    <a:pt x="230" y="82"/>
                  </a:cubicBezTo>
                  <a:cubicBezTo>
                    <a:pt x="231" y="84"/>
                    <a:pt x="239" y="106"/>
                    <a:pt x="243" y="114"/>
                  </a:cubicBezTo>
                  <a:cubicBezTo>
                    <a:pt x="245" y="119"/>
                    <a:pt x="246" y="119"/>
                    <a:pt x="247" y="120"/>
                  </a:cubicBezTo>
                  <a:cubicBezTo>
                    <a:pt x="248" y="120"/>
                    <a:pt x="249" y="120"/>
                    <a:pt x="249" y="120"/>
                  </a:cubicBezTo>
                  <a:cubicBezTo>
                    <a:pt x="250" y="120"/>
                    <a:pt x="250" y="120"/>
                    <a:pt x="250" y="121"/>
                  </a:cubicBezTo>
                  <a:cubicBezTo>
                    <a:pt x="250" y="121"/>
                    <a:pt x="250" y="121"/>
                    <a:pt x="249" y="121"/>
                  </a:cubicBezTo>
                  <a:cubicBezTo>
                    <a:pt x="248" y="121"/>
                    <a:pt x="244" y="121"/>
                    <a:pt x="240" y="121"/>
                  </a:cubicBezTo>
                  <a:cubicBezTo>
                    <a:pt x="239" y="121"/>
                    <a:pt x="238" y="121"/>
                    <a:pt x="238" y="120"/>
                  </a:cubicBezTo>
                  <a:cubicBezTo>
                    <a:pt x="238" y="120"/>
                    <a:pt x="239" y="120"/>
                    <a:pt x="239" y="120"/>
                  </a:cubicBezTo>
                  <a:cubicBezTo>
                    <a:pt x="239" y="120"/>
                    <a:pt x="240" y="120"/>
                    <a:pt x="239" y="119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6"/>
                    <a:pt x="234" y="106"/>
                    <a:pt x="234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1" y="106"/>
                    <a:pt x="221" y="106"/>
                    <a:pt x="221" y="107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6"/>
                    <a:pt x="217" y="118"/>
                    <a:pt x="217" y="119"/>
                  </a:cubicBezTo>
                  <a:cubicBezTo>
                    <a:pt x="217" y="120"/>
                    <a:pt x="218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20" y="120"/>
                    <a:pt x="220" y="120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21"/>
                    <a:pt x="215" y="121"/>
                    <a:pt x="214" y="121"/>
                  </a:cubicBezTo>
                  <a:cubicBezTo>
                    <a:pt x="214" y="121"/>
                    <a:pt x="211" y="121"/>
                    <a:pt x="209" y="121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2" y="120"/>
                    <a:pt x="213" y="118"/>
                    <a:pt x="214" y="115"/>
                  </a:cubicBezTo>
                  <a:lnTo>
                    <a:pt x="227" y="82"/>
                  </a:lnTo>
                  <a:close/>
                  <a:moveTo>
                    <a:pt x="233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7" y="89"/>
                    <a:pt x="227" y="89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33" y="104"/>
                  </a:lnTo>
                  <a:close/>
                  <a:moveTo>
                    <a:pt x="268" y="106"/>
                  </a:moveTo>
                  <a:cubicBezTo>
                    <a:pt x="268" y="111"/>
                    <a:pt x="268" y="115"/>
                    <a:pt x="268" y="117"/>
                  </a:cubicBezTo>
                  <a:cubicBezTo>
                    <a:pt x="268" y="119"/>
                    <a:pt x="269" y="120"/>
                    <a:pt x="270" y="120"/>
                  </a:cubicBezTo>
                  <a:cubicBezTo>
                    <a:pt x="271" y="120"/>
                    <a:pt x="272" y="120"/>
                    <a:pt x="273" y="120"/>
                  </a:cubicBezTo>
                  <a:cubicBezTo>
                    <a:pt x="273" y="120"/>
                    <a:pt x="273" y="120"/>
                    <a:pt x="273" y="121"/>
                  </a:cubicBezTo>
                  <a:cubicBezTo>
                    <a:pt x="273" y="121"/>
                    <a:pt x="273" y="121"/>
                    <a:pt x="272" y="121"/>
                  </a:cubicBezTo>
                  <a:cubicBezTo>
                    <a:pt x="269" y="121"/>
                    <a:pt x="266" y="121"/>
                    <a:pt x="266" y="121"/>
                  </a:cubicBezTo>
                  <a:cubicBezTo>
                    <a:pt x="265" y="121"/>
                    <a:pt x="262" y="121"/>
                    <a:pt x="260" y="121"/>
                  </a:cubicBezTo>
                  <a:cubicBezTo>
                    <a:pt x="259" y="121"/>
                    <a:pt x="259" y="121"/>
                    <a:pt x="259" y="121"/>
                  </a:cubicBezTo>
                  <a:cubicBezTo>
                    <a:pt x="259" y="120"/>
                    <a:pt x="259" y="120"/>
                    <a:pt x="260" y="120"/>
                  </a:cubicBezTo>
                  <a:cubicBezTo>
                    <a:pt x="260" y="120"/>
                    <a:pt x="261" y="120"/>
                    <a:pt x="261" y="120"/>
                  </a:cubicBezTo>
                  <a:cubicBezTo>
                    <a:pt x="262" y="120"/>
                    <a:pt x="263" y="119"/>
                    <a:pt x="263" y="117"/>
                  </a:cubicBezTo>
                  <a:cubicBezTo>
                    <a:pt x="263" y="115"/>
                    <a:pt x="263" y="111"/>
                    <a:pt x="263" y="106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52" y="84"/>
                    <a:pt x="251" y="84"/>
                    <a:pt x="250" y="85"/>
                  </a:cubicBezTo>
                  <a:cubicBezTo>
                    <a:pt x="249" y="86"/>
                    <a:pt x="249" y="87"/>
                    <a:pt x="249" y="87"/>
                  </a:cubicBezTo>
                  <a:cubicBezTo>
                    <a:pt x="249" y="88"/>
                    <a:pt x="249" y="88"/>
                    <a:pt x="248" y="88"/>
                  </a:cubicBezTo>
                  <a:cubicBezTo>
                    <a:pt x="248" y="88"/>
                    <a:pt x="248" y="87"/>
                    <a:pt x="248" y="87"/>
                  </a:cubicBezTo>
                  <a:cubicBezTo>
                    <a:pt x="248" y="87"/>
                    <a:pt x="249" y="82"/>
                    <a:pt x="249" y="81"/>
                  </a:cubicBezTo>
                  <a:cubicBezTo>
                    <a:pt x="249" y="81"/>
                    <a:pt x="249" y="81"/>
                    <a:pt x="250" y="81"/>
                  </a:cubicBezTo>
                  <a:cubicBezTo>
                    <a:pt x="250" y="81"/>
                    <a:pt x="251" y="81"/>
                    <a:pt x="252" y="81"/>
                  </a:cubicBezTo>
                  <a:cubicBezTo>
                    <a:pt x="254" y="81"/>
                    <a:pt x="256" y="81"/>
                    <a:pt x="256" y="81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9" y="81"/>
                    <a:pt x="280" y="81"/>
                    <a:pt x="281" y="81"/>
                  </a:cubicBezTo>
                  <a:cubicBezTo>
                    <a:pt x="282" y="81"/>
                    <a:pt x="282" y="81"/>
                    <a:pt x="282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3"/>
                    <a:pt x="282" y="87"/>
                    <a:pt x="282" y="87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8"/>
                    <a:pt x="281" y="88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5"/>
                    <a:pt x="280" y="84"/>
                    <a:pt x="275" y="84"/>
                  </a:cubicBezTo>
                  <a:cubicBezTo>
                    <a:pt x="268" y="84"/>
                    <a:pt x="268" y="84"/>
                    <a:pt x="268" y="84"/>
                  </a:cubicBezTo>
                  <a:lnTo>
                    <a:pt x="268" y="106"/>
                  </a:lnTo>
                  <a:close/>
                  <a:moveTo>
                    <a:pt x="298" y="106"/>
                  </a:moveTo>
                  <a:cubicBezTo>
                    <a:pt x="298" y="111"/>
                    <a:pt x="298" y="115"/>
                    <a:pt x="298" y="117"/>
                  </a:cubicBezTo>
                  <a:cubicBezTo>
                    <a:pt x="298" y="119"/>
                    <a:pt x="298" y="120"/>
                    <a:pt x="300" y="120"/>
                  </a:cubicBezTo>
                  <a:cubicBezTo>
                    <a:pt x="301" y="120"/>
                    <a:pt x="302" y="120"/>
                    <a:pt x="302" y="120"/>
                  </a:cubicBezTo>
                  <a:cubicBezTo>
                    <a:pt x="303" y="120"/>
                    <a:pt x="303" y="120"/>
                    <a:pt x="303" y="121"/>
                  </a:cubicBezTo>
                  <a:cubicBezTo>
                    <a:pt x="303" y="121"/>
                    <a:pt x="302" y="121"/>
                    <a:pt x="302" y="121"/>
                  </a:cubicBezTo>
                  <a:cubicBezTo>
                    <a:pt x="299" y="121"/>
                    <a:pt x="295" y="121"/>
                    <a:pt x="295" y="121"/>
                  </a:cubicBezTo>
                  <a:cubicBezTo>
                    <a:pt x="295" y="121"/>
                    <a:pt x="291" y="121"/>
                    <a:pt x="290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0"/>
                    <a:pt x="289" y="120"/>
                    <a:pt x="289" y="120"/>
                  </a:cubicBezTo>
                  <a:cubicBezTo>
                    <a:pt x="290" y="120"/>
                    <a:pt x="290" y="120"/>
                    <a:pt x="291" y="120"/>
                  </a:cubicBezTo>
                  <a:cubicBezTo>
                    <a:pt x="292" y="120"/>
                    <a:pt x="292" y="119"/>
                    <a:pt x="292" y="117"/>
                  </a:cubicBezTo>
                  <a:cubicBezTo>
                    <a:pt x="293" y="115"/>
                    <a:pt x="293" y="111"/>
                    <a:pt x="293" y="106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88"/>
                    <a:pt x="293" y="87"/>
                    <a:pt x="293" y="85"/>
                  </a:cubicBezTo>
                  <a:cubicBezTo>
                    <a:pt x="292" y="83"/>
                    <a:pt x="292" y="83"/>
                    <a:pt x="291" y="82"/>
                  </a:cubicBezTo>
                  <a:cubicBezTo>
                    <a:pt x="290" y="82"/>
                    <a:pt x="289" y="82"/>
                    <a:pt x="289" y="82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9" y="81"/>
                    <a:pt x="289" y="81"/>
                    <a:pt x="290" y="81"/>
                  </a:cubicBezTo>
                  <a:cubicBezTo>
                    <a:pt x="291" y="81"/>
                    <a:pt x="295" y="81"/>
                    <a:pt x="295" y="81"/>
                  </a:cubicBezTo>
                  <a:cubicBezTo>
                    <a:pt x="295" y="81"/>
                    <a:pt x="299" y="81"/>
                    <a:pt x="300" y="81"/>
                  </a:cubicBezTo>
                  <a:cubicBezTo>
                    <a:pt x="301" y="81"/>
                    <a:pt x="301" y="81"/>
                    <a:pt x="301" y="82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1" y="82"/>
                    <a:pt x="300" y="82"/>
                    <a:pt x="300" y="82"/>
                  </a:cubicBezTo>
                  <a:cubicBezTo>
                    <a:pt x="298" y="83"/>
                    <a:pt x="298" y="83"/>
                    <a:pt x="298" y="85"/>
                  </a:cubicBezTo>
                  <a:cubicBezTo>
                    <a:pt x="298" y="87"/>
                    <a:pt x="298" y="88"/>
                    <a:pt x="298" y="96"/>
                  </a:cubicBezTo>
                  <a:lnTo>
                    <a:pt x="298" y="106"/>
                  </a:lnTo>
                  <a:close/>
                  <a:moveTo>
                    <a:pt x="331" y="81"/>
                  </a:moveTo>
                  <a:cubicBezTo>
                    <a:pt x="343" y="81"/>
                    <a:pt x="352" y="88"/>
                    <a:pt x="352" y="100"/>
                  </a:cubicBezTo>
                  <a:cubicBezTo>
                    <a:pt x="352" y="112"/>
                    <a:pt x="344" y="122"/>
                    <a:pt x="331" y="122"/>
                  </a:cubicBezTo>
                  <a:cubicBezTo>
                    <a:pt x="316" y="122"/>
                    <a:pt x="309" y="110"/>
                    <a:pt x="309" y="101"/>
                  </a:cubicBezTo>
                  <a:cubicBezTo>
                    <a:pt x="309" y="93"/>
                    <a:pt x="316" y="81"/>
                    <a:pt x="331" y="81"/>
                  </a:cubicBezTo>
                  <a:close/>
                  <a:moveTo>
                    <a:pt x="332" y="119"/>
                  </a:moveTo>
                  <a:cubicBezTo>
                    <a:pt x="337" y="119"/>
                    <a:pt x="347" y="117"/>
                    <a:pt x="347" y="102"/>
                  </a:cubicBezTo>
                  <a:cubicBezTo>
                    <a:pt x="347" y="89"/>
                    <a:pt x="339" y="82"/>
                    <a:pt x="331" y="82"/>
                  </a:cubicBezTo>
                  <a:cubicBezTo>
                    <a:pt x="321" y="82"/>
                    <a:pt x="315" y="88"/>
                    <a:pt x="315" y="100"/>
                  </a:cubicBezTo>
                  <a:cubicBezTo>
                    <a:pt x="315" y="112"/>
                    <a:pt x="322" y="119"/>
                    <a:pt x="332" y="119"/>
                  </a:cubicBezTo>
                  <a:close/>
                  <a:moveTo>
                    <a:pt x="367" y="114"/>
                  </a:moveTo>
                  <a:cubicBezTo>
                    <a:pt x="367" y="118"/>
                    <a:pt x="367" y="119"/>
                    <a:pt x="369" y="120"/>
                  </a:cubicBezTo>
                  <a:cubicBezTo>
                    <a:pt x="370" y="120"/>
                    <a:pt x="371" y="120"/>
                    <a:pt x="371" y="120"/>
                  </a:cubicBezTo>
                  <a:cubicBezTo>
                    <a:pt x="372" y="120"/>
                    <a:pt x="372" y="120"/>
                    <a:pt x="372" y="121"/>
                  </a:cubicBezTo>
                  <a:cubicBezTo>
                    <a:pt x="372" y="121"/>
                    <a:pt x="371" y="121"/>
                    <a:pt x="371" y="121"/>
                  </a:cubicBezTo>
                  <a:cubicBezTo>
                    <a:pt x="368" y="121"/>
                    <a:pt x="366" y="121"/>
                    <a:pt x="365" y="121"/>
                  </a:cubicBezTo>
                  <a:cubicBezTo>
                    <a:pt x="365" y="121"/>
                    <a:pt x="362" y="121"/>
                    <a:pt x="360" y="121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60" y="120"/>
                    <a:pt x="361" y="120"/>
                    <a:pt x="362" y="120"/>
                  </a:cubicBezTo>
                  <a:cubicBezTo>
                    <a:pt x="363" y="119"/>
                    <a:pt x="363" y="118"/>
                    <a:pt x="363" y="11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3" y="81"/>
                    <a:pt x="363" y="81"/>
                    <a:pt x="364" y="81"/>
                  </a:cubicBezTo>
                  <a:cubicBezTo>
                    <a:pt x="364" y="81"/>
                    <a:pt x="365" y="82"/>
                    <a:pt x="366" y="82"/>
                  </a:cubicBezTo>
                  <a:cubicBezTo>
                    <a:pt x="367" y="83"/>
                    <a:pt x="375" y="91"/>
                    <a:pt x="383" y="100"/>
                  </a:cubicBezTo>
                  <a:cubicBezTo>
                    <a:pt x="389" y="106"/>
                    <a:pt x="394" y="112"/>
                    <a:pt x="396" y="114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95" y="84"/>
                    <a:pt x="395" y="83"/>
                    <a:pt x="393" y="82"/>
                  </a:cubicBezTo>
                  <a:cubicBezTo>
                    <a:pt x="392" y="82"/>
                    <a:pt x="391" y="82"/>
                    <a:pt x="391" y="82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90" y="81"/>
                    <a:pt x="391" y="81"/>
                    <a:pt x="391" y="81"/>
                  </a:cubicBezTo>
                  <a:cubicBezTo>
                    <a:pt x="394" y="81"/>
                    <a:pt x="396" y="81"/>
                    <a:pt x="397" y="81"/>
                  </a:cubicBezTo>
                  <a:cubicBezTo>
                    <a:pt x="398" y="81"/>
                    <a:pt x="399" y="81"/>
                    <a:pt x="402" y="81"/>
                  </a:cubicBezTo>
                  <a:cubicBezTo>
                    <a:pt x="402" y="81"/>
                    <a:pt x="403" y="81"/>
                    <a:pt x="403" y="82"/>
                  </a:cubicBezTo>
                  <a:cubicBezTo>
                    <a:pt x="403" y="82"/>
                    <a:pt x="402" y="82"/>
                    <a:pt x="402" y="82"/>
                  </a:cubicBezTo>
                  <a:cubicBezTo>
                    <a:pt x="402" y="82"/>
                    <a:pt x="401" y="82"/>
                    <a:pt x="401" y="82"/>
                  </a:cubicBezTo>
                  <a:cubicBezTo>
                    <a:pt x="399" y="83"/>
                    <a:pt x="399" y="84"/>
                    <a:pt x="399" y="87"/>
                  </a:cubicBezTo>
                  <a:cubicBezTo>
                    <a:pt x="399" y="118"/>
                    <a:pt x="399" y="118"/>
                    <a:pt x="399" y="118"/>
                  </a:cubicBezTo>
                  <a:cubicBezTo>
                    <a:pt x="399" y="121"/>
                    <a:pt x="399" y="121"/>
                    <a:pt x="398" y="121"/>
                  </a:cubicBezTo>
                  <a:cubicBezTo>
                    <a:pt x="398" y="121"/>
                    <a:pt x="397" y="121"/>
                    <a:pt x="394" y="118"/>
                  </a:cubicBezTo>
                  <a:cubicBezTo>
                    <a:pt x="394" y="118"/>
                    <a:pt x="386" y="110"/>
                    <a:pt x="380" y="104"/>
                  </a:cubicBezTo>
                  <a:cubicBezTo>
                    <a:pt x="374" y="97"/>
                    <a:pt x="368" y="91"/>
                    <a:pt x="366" y="89"/>
                  </a:cubicBezTo>
                  <a:lnTo>
                    <a:pt x="367" y="114"/>
                  </a:lnTo>
                  <a:close/>
                  <a:moveTo>
                    <a:pt x="442" y="82"/>
                  </a:moveTo>
                  <a:cubicBezTo>
                    <a:pt x="442" y="81"/>
                    <a:pt x="443" y="80"/>
                    <a:pt x="443" y="80"/>
                  </a:cubicBezTo>
                  <a:cubicBezTo>
                    <a:pt x="444" y="80"/>
                    <a:pt x="444" y="81"/>
                    <a:pt x="444" y="82"/>
                  </a:cubicBezTo>
                  <a:cubicBezTo>
                    <a:pt x="445" y="84"/>
                    <a:pt x="454" y="106"/>
                    <a:pt x="457" y="114"/>
                  </a:cubicBezTo>
                  <a:cubicBezTo>
                    <a:pt x="459" y="119"/>
                    <a:pt x="461" y="119"/>
                    <a:pt x="462" y="120"/>
                  </a:cubicBezTo>
                  <a:cubicBezTo>
                    <a:pt x="463" y="120"/>
                    <a:pt x="464" y="120"/>
                    <a:pt x="464" y="120"/>
                  </a:cubicBezTo>
                  <a:cubicBezTo>
                    <a:pt x="464" y="120"/>
                    <a:pt x="465" y="120"/>
                    <a:pt x="465" y="121"/>
                  </a:cubicBezTo>
                  <a:cubicBezTo>
                    <a:pt x="465" y="121"/>
                    <a:pt x="464" y="121"/>
                    <a:pt x="464" y="121"/>
                  </a:cubicBezTo>
                  <a:cubicBezTo>
                    <a:pt x="463" y="121"/>
                    <a:pt x="459" y="121"/>
                    <a:pt x="455" y="121"/>
                  </a:cubicBezTo>
                  <a:cubicBezTo>
                    <a:pt x="454" y="121"/>
                    <a:pt x="453" y="121"/>
                    <a:pt x="453" y="120"/>
                  </a:cubicBezTo>
                  <a:cubicBezTo>
                    <a:pt x="453" y="120"/>
                    <a:pt x="453" y="120"/>
                    <a:pt x="453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49" y="107"/>
                    <a:pt x="449" y="107"/>
                    <a:pt x="449" y="107"/>
                  </a:cubicBezTo>
                  <a:cubicBezTo>
                    <a:pt x="449" y="106"/>
                    <a:pt x="449" y="106"/>
                    <a:pt x="449" y="106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6" y="106"/>
                    <a:pt x="436" y="106"/>
                    <a:pt x="435" y="107"/>
                  </a:cubicBezTo>
                  <a:cubicBezTo>
                    <a:pt x="432" y="115"/>
                    <a:pt x="432" y="115"/>
                    <a:pt x="432" y="115"/>
                  </a:cubicBezTo>
                  <a:cubicBezTo>
                    <a:pt x="432" y="116"/>
                    <a:pt x="432" y="118"/>
                    <a:pt x="432" y="119"/>
                  </a:cubicBezTo>
                  <a:cubicBezTo>
                    <a:pt x="432" y="120"/>
                    <a:pt x="432" y="120"/>
                    <a:pt x="433" y="120"/>
                  </a:cubicBezTo>
                  <a:cubicBezTo>
                    <a:pt x="434" y="120"/>
                    <a:pt x="434" y="120"/>
                    <a:pt x="434" y="120"/>
                  </a:cubicBezTo>
                  <a:cubicBezTo>
                    <a:pt x="434" y="120"/>
                    <a:pt x="434" y="120"/>
                    <a:pt x="434" y="121"/>
                  </a:cubicBezTo>
                  <a:cubicBezTo>
                    <a:pt x="434" y="121"/>
                    <a:pt x="434" y="121"/>
                    <a:pt x="434" y="121"/>
                  </a:cubicBezTo>
                  <a:cubicBezTo>
                    <a:pt x="432" y="121"/>
                    <a:pt x="429" y="121"/>
                    <a:pt x="429" y="121"/>
                  </a:cubicBezTo>
                  <a:cubicBezTo>
                    <a:pt x="428" y="121"/>
                    <a:pt x="425" y="121"/>
                    <a:pt x="423" y="121"/>
                  </a:cubicBezTo>
                  <a:cubicBezTo>
                    <a:pt x="423" y="121"/>
                    <a:pt x="422" y="121"/>
                    <a:pt x="422" y="121"/>
                  </a:cubicBezTo>
                  <a:cubicBezTo>
                    <a:pt x="422" y="120"/>
                    <a:pt x="422" y="120"/>
                    <a:pt x="423" y="120"/>
                  </a:cubicBezTo>
                  <a:cubicBezTo>
                    <a:pt x="423" y="120"/>
                    <a:pt x="424" y="120"/>
                    <a:pt x="424" y="120"/>
                  </a:cubicBezTo>
                  <a:cubicBezTo>
                    <a:pt x="427" y="120"/>
                    <a:pt x="428" y="118"/>
                    <a:pt x="429" y="115"/>
                  </a:cubicBezTo>
                  <a:lnTo>
                    <a:pt x="442" y="82"/>
                  </a:lnTo>
                  <a:close/>
                  <a:moveTo>
                    <a:pt x="448" y="104"/>
                  </a:moveTo>
                  <a:cubicBezTo>
                    <a:pt x="448" y="104"/>
                    <a:pt x="448" y="104"/>
                    <a:pt x="448" y="104"/>
                  </a:cubicBezTo>
                  <a:cubicBezTo>
                    <a:pt x="443" y="89"/>
                    <a:pt x="443" y="89"/>
                    <a:pt x="443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37" y="104"/>
                    <a:pt x="437" y="104"/>
                    <a:pt x="437" y="104"/>
                  </a:cubicBezTo>
                  <a:cubicBezTo>
                    <a:pt x="436" y="104"/>
                    <a:pt x="437" y="104"/>
                    <a:pt x="437" y="104"/>
                  </a:cubicBezTo>
                  <a:lnTo>
                    <a:pt x="448" y="104"/>
                  </a:lnTo>
                  <a:close/>
                  <a:moveTo>
                    <a:pt x="473" y="114"/>
                  </a:moveTo>
                  <a:cubicBezTo>
                    <a:pt x="473" y="118"/>
                    <a:pt x="474" y="119"/>
                    <a:pt x="475" y="120"/>
                  </a:cubicBezTo>
                  <a:cubicBezTo>
                    <a:pt x="476" y="120"/>
                    <a:pt x="477" y="120"/>
                    <a:pt x="478" y="120"/>
                  </a:cubicBezTo>
                  <a:cubicBezTo>
                    <a:pt x="478" y="120"/>
                    <a:pt x="478" y="120"/>
                    <a:pt x="478" y="121"/>
                  </a:cubicBezTo>
                  <a:cubicBezTo>
                    <a:pt x="478" y="121"/>
                    <a:pt x="478" y="121"/>
                    <a:pt x="477" y="121"/>
                  </a:cubicBezTo>
                  <a:cubicBezTo>
                    <a:pt x="474" y="121"/>
                    <a:pt x="472" y="121"/>
                    <a:pt x="472" y="121"/>
                  </a:cubicBezTo>
                  <a:cubicBezTo>
                    <a:pt x="471" y="121"/>
                    <a:pt x="469" y="121"/>
                    <a:pt x="466" y="121"/>
                  </a:cubicBezTo>
                  <a:cubicBezTo>
                    <a:pt x="466" y="121"/>
                    <a:pt x="465" y="121"/>
                    <a:pt x="465" y="121"/>
                  </a:cubicBezTo>
                  <a:cubicBezTo>
                    <a:pt x="465" y="120"/>
                    <a:pt x="466" y="120"/>
                    <a:pt x="466" y="120"/>
                  </a:cubicBezTo>
                  <a:cubicBezTo>
                    <a:pt x="466" y="120"/>
                    <a:pt x="467" y="120"/>
                    <a:pt x="468" y="120"/>
                  </a:cubicBezTo>
                  <a:cubicBezTo>
                    <a:pt x="469" y="119"/>
                    <a:pt x="470" y="118"/>
                    <a:pt x="470" y="11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1"/>
                    <a:pt x="470" y="81"/>
                    <a:pt x="470" y="81"/>
                  </a:cubicBezTo>
                  <a:cubicBezTo>
                    <a:pt x="471" y="81"/>
                    <a:pt x="472" y="82"/>
                    <a:pt x="473" y="82"/>
                  </a:cubicBezTo>
                  <a:cubicBezTo>
                    <a:pt x="473" y="83"/>
                    <a:pt x="481" y="91"/>
                    <a:pt x="490" y="100"/>
                  </a:cubicBezTo>
                  <a:cubicBezTo>
                    <a:pt x="495" y="106"/>
                    <a:pt x="501" y="112"/>
                    <a:pt x="503" y="11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502" y="84"/>
                    <a:pt x="502" y="83"/>
                    <a:pt x="500" y="82"/>
                  </a:cubicBezTo>
                  <a:cubicBezTo>
                    <a:pt x="499" y="82"/>
                    <a:pt x="498" y="82"/>
                    <a:pt x="497" y="82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7" y="81"/>
                    <a:pt x="497" y="81"/>
                    <a:pt x="498" y="81"/>
                  </a:cubicBezTo>
                  <a:cubicBezTo>
                    <a:pt x="500" y="81"/>
                    <a:pt x="503" y="81"/>
                    <a:pt x="504" y="81"/>
                  </a:cubicBezTo>
                  <a:cubicBezTo>
                    <a:pt x="504" y="81"/>
                    <a:pt x="506" y="81"/>
                    <a:pt x="508" y="81"/>
                  </a:cubicBezTo>
                  <a:cubicBezTo>
                    <a:pt x="509" y="81"/>
                    <a:pt x="509" y="81"/>
                    <a:pt x="509" y="82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508" y="82"/>
                    <a:pt x="508" y="82"/>
                    <a:pt x="507" y="82"/>
                  </a:cubicBezTo>
                  <a:cubicBezTo>
                    <a:pt x="505" y="83"/>
                    <a:pt x="505" y="84"/>
                    <a:pt x="505" y="87"/>
                  </a:cubicBezTo>
                  <a:cubicBezTo>
                    <a:pt x="505" y="118"/>
                    <a:pt x="505" y="118"/>
                    <a:pt x="505" y="118"/>
                  </a:cubicBezTo>
                  <a:cubicBezTo>
                    <a:pt x="505" y="121"/>
                    <a:pt x="505" y="121"/>
                    <a:pt x="505" y="121"/>
                  </a:cubicBezTo>
                  <a:cubicBezTo>
                    <a:pt x="504" y="121"/>
                    <a:pt x="504" y="121"/>
                    <a:pt x="501" y="118"/>
                  </a:cubicBezTo>
                  <a:cubicBezTo>
                    <a:pt x="500" y="118"/>
                    <a:pt x="492" y="110"/>
                    <a:pt x="487" y="104"/>
                  </a:cubicBezTo>
                  <a:cubicBezTo>
                    <a:pt x="480" y="97"/>
                    <a:pt x="474" y="91"/>
                    <a:pt x="472" y="89"/>
                  </a:cubicBezTo>
                  <a:lnTo>
                    <a:pt x="473" y="114"/>
                  </a:lnTo>
                  <a:close/>
                  <a:moveTo>
                    <a:pt x="521" y="96"/>
                  </a:moveTo>
                  <a:cubicBezTo>
                    <a:pt x="521" y="88"/>
                    <a:pt x="521" y="87"/>
                    <a:pt x="521" y="85"/>
                  </a:cubicBezTo>
                  <a:cubicBezTo>
                    <a:pt x="521" y="83"/>
                    <a:pt x="520" y="82"/>
                    <a:pt x="519" y="82"/>
                  </a:cubicBezTo>
                  <a:cubicBezTo>
                    <a:pt x="518" y="82"/>
                    <a:pt x="517" y="82"/>
                    <a:pt x="517" y="82"/>
                  </a:cubicBezTo>
                  <a:cubicBezTo>
                    <a:pt x="517" y="82"/>
                    <a:pt x="516" y="82"/>
                    <a:pt x="516" y="82"/>
                  </a:cubicBezTo>
                  <a:cubicBezTo>
                    <a:pt x="516" y="81"/>
                    <a:pt x="517" y="81"/>
                    <a:pt x="517" y="81"/>
                  </a:cubicBezTo>
                  <a:cubicBezTo>
                    <a:pt x="520" y="81"/>
                    <a:pt x="523" y="81"/>
                    <a:pt x="524" y="81"/>
                  </a:cubicBezTo>
                  <a:cubicBezTo>
                    <a:pt x="524" y="81"/>
                    <a:pt x="528" y="81"/>
                    <a:pt x="531" y="81"/>
                  </a:cubicBezTo>
                  <a:cubicBezTo>
                    <a:pt x="536" y="81"/>
                    <a:pt x="546" y="81"/>
                    <a:pt x="553" y="87"/>
                  </a:cubicBezTo>
                  <a:cubicBezTo>
                    <a:pt x="555" y="90"/>
                    <a:pt x="558" y="94"/>
                    <a:pt x="558" y="101"/>
                  </a:cubicBezTo>
                  <a:cubicBezTo>
                    <a:pt x="558" y="107"/>
                    <a:pt x="555" y="112"/>
                    <a:pt x="552" y="115"/>
                  </a:cubicBezTo>
                  <a:cubicBezTo>
                    <a:pt x="550" y="118"/>
                    <a:pt x="545" y="121"/>
                    <a:pt x="536" y="121"/>
                  </a:cubicBezTo>
                  <a:cubicBezTo>
                    <a:pt x="533" y="121"/>
                    <a:pt x="530" y="121"/>
                    <a:pt x="528" y="121"/>
                  </a:cubicBezTo>
                  <a:cubicBezTo>
                    <a:pt x="526" y="121"/>
                    <a:pt x="524" y="121"/>
                    <a:pt x="524" y="121"/>
                  </a:cubicBezTo>
                  <a:cubicBezTo>
                    <a:pt x="523" y="121"/>
                    <a:pt x="522" y="121"/>
                    <a:pt x="521" y="121"/>
                  </a:cubicBezTo>
                  <a:cubicBezTo>
                    <a:pt x="520" y="121"/>
                    <a:pt x="519" y="121"/>
                    <a:pt x="518" y="121"/>
                  </a:cubicBezTo>
                  <a:cubicBezTo>
                    <a:pt x="518" y="121"/>
                    <a:pt x="517" y="121"/>
                    <a:pt x="517" y="121"/>
                  </a:cubicBezTo>
                  <a:cubicBezTo>
                    <a:pt x="517" y="120"/>
                    <a:pt x="517" y="120"/>
                    <a:pt x="518" y="120"/>
                  </a:cubicBezTo>
                  <a:cubicBezTo>
                    <a:pt x="518" y="120"/>
                    <a:pt x="519" y="120"/>
                    <a:pt x="519" y="120"/>
                  </a:cubicBezTo>
                  <a:cubicBezTo>
                    <a:pt x="520" y="120"/>
                    <a:pt x="520" y="119"/>
                    <a:pt x="521" y="117"/>
                  </a:cubicBezTo>
                  <a:cubicBezTo>
                    <a:pt x="521" y="115"/>
                    <a:pt x="521" y="111"/>
                    <a:pt x="521" y="106"/>
                  </a:cubicBezTo>
                  <a:lnTo>
                    <a:pt x="521" y="96"/>
                  </a:lnTo>
                  <a:close/>
                  <a:moveTo>
                    <a:pt x="526" y="102"/>
                  </a:moveTo>
                  <a:cubicBezTo>
                    <a:pt x="526" y="108"/>
                    <a:pt x="526" y="113"/>
                    <a:pt x="526" y="114"/>
                  </a:cubicBezTo>
                  <a:cubicBezTo>
                    <a:pt x="526" y="115"/>
                    <a:pt x="526" y="117"/>
                    <a:pt x="527" y="117"/>
                  </a:cubicBezTo>
                  <a:cubicBezTo>
                    <a:pt x="527" y="118"/>
                    <a:pt x="529" y="119"/>
                    <a:pt x="536" y="119"/>
                  </a:cubicBezTo>
                  <a:cubicBezTo>
                    <a:pt x="541" y="119"/>
                    <a:pt x="545" y="118"/>
                    <a:pt x="548" y="115"/>
                  </a:cubicBezTo>
                  <a:cubicBezTo>
                    <a:pt x="551" y="112"/>
                    <a:pt x="553" y="107"/>
                    <a:pt x="553" y="102"/>
                  </a:cubicBezTo>
                  <a:cubicBezTo>
                    <a:pt x="553" y="96"/>
                    <a:pt x="550" y="91"/>
                    <a:pt x="548" y="89"/>
                  </a:cubicBezTo>
                  <a:cubicBezTo>
                    <a:pt x="542" y="84"/>
                    <a:pt x="536" y="83"/>
                    <a:pt x="530" y="83"/>
                  </a:cubicBezTo>
                  <a:cubicBezTo>
                    <a:pt x="529" y="83"/>
                    <a:pt x="527" y="83"/>
                    <a:pt x="527" y="84"/>
                  </a:cubicBezTo>
                  <a:cubicBezTo>
                    <a:pt x="526" y="84"/>
                    <a:pt x="526" y="84"/>
                    <a:pt x="526" y="85"/>
                  </a:cubicBezTo>
                  <a:lnTo>
                    <a:pt x="526" y="102"/>
                  </a:lnTo>
                  <a:close/>
                  <a:moveTo>
                    <a:pt x="603" y="103"/>
                  </a:moveTo>
                  <a:cubicBezTo>
                    <a:pt x="603" y="109"/>
                    <a:pt x="603" y="114"/>
                    <a:pt x="604" y="116"/>
                  </a:cubicBezTo>
                  <a:cubicBezTo>
                    <a:pt x="604" y="118"/>
                    <a:pt x="604" y="120"/>
                    <a:pt x="606" y="120"/>
                  </a:cubicBezTo>
                  <a:cubicBezTo>
                    <a:pt x="607" y="120"/>
                    <a:pt x="608" y="120"/>
                    <a:pt x="609" y="120"/>
                  </a:cubicBezTo>
                  <a:cubicBezTo>
                    <a:pt x="609" y="120"/>
                    <a:pt x="609" y="120"/>
                    <a:pt x="609" y="120"/>
                  </a:cubicBezTo>
                  <a:cubicBezTo>
                    <a:pt x="609" y="121"/>
                    <a:pt x="609" y="121"/>
                    <a:pt x="608" y="121"/>
                  </a:cubicBezTo>
                  <a:cubicBezTo>
                    <a:pt x="605" y="121"/>
                    <a:pt x="601" y="121"/>
                    <a:pt x="601" y="121"/>
                  </a:cubicBezTo>
                  <a:cubicBezTo>
                    <a:pt x="600" y="121"/>
                    <a:pt x="597" y="121"/>
                    <a:pt x="595" y="121"/>
                  </a:cubicBezTo>
                  <a:cubicBezTo>
                    <a:pt x="594" y="121"/>
                    <a:pt x="594" y="121"/>
                    <a:pt x="594" y="120"/>
                  </a:cubicBezTo>
                  <a:cubicBezTo>
                    <a:pt x="594" y="120"/>
                    <a:pt x="594" y="120"/>
                    <a:pt x="594" y="120"/>
                  </a:cubicBezTo>
                  <a:cubicBezTo>
                    <a:pt x="595" y="120"/>
                    <a:pt x="595" y="120"/>
                    <a:pt x="596" y="120"/>
                  </a:cubicBezTo>
                  <a:cubicBezTo>
                    <a:pt x="597" y="120"/>
                    <a:pt x="598" y="118"/>
                    <a:pt x="598" y="116"/>
                  </a:cubicBezTo>
                  <a:cubicBezTo>
                    <a:pt x="598" y="114"/>
                    <a:pt x="598" y="109"/>
                    <a:pt x="598" y="103"/>
                  </a:cubicBezTo>
                  <a:cubicBezTo>
                    <a:pt x="598" y="77"/>
                    <a:pt x="598" y="77"/>
                    <a:pt x="598" y="77"/>
                  </a:cubicBezTo>
                  <a:cubicBezTo>
                    <a:pt x="589" y="77"/>
                    <a:pt x="589" y="77"/>
                    <a:pt x="589" y="77"/>
                  </a:cubicBezTo>
                  <a:cubicBezTo>
                    <a:pt x="585" y="77"/>
                    <a:pt x="584" y="78"/>
                    <a:pt x="583" y="79"/>
                  </a:cubicBezTo>
                  <a:cubicBezTo>
                    <a:pt x="582" y="80"/>
                    <a:pt x="582" y="81"/>
                    <a:pt x="582" y="81"/>
                  </a:cubicBezTo>
                  <a:cubicBezTo>
                    <a:pt x="581" y="81"/>
                    <a:pt x="581" y="82"/>
                    <a:pt x="581" y="82"/>
                  </a:cubicBezTo>
                  <a:cubicBezTo>
                    <a:pt x="581" y="82"/>
                    <a:pt x="581" y="81"/>
                    <a:pt x="581" y="81"/>
                  </a:cubicBezTo>
                  <a:cubicBezTo>
                    <a:pt x="581" y="80"/>
                    <a:pt x="582" y="75"/>
                    <a:pt x="582" y="75"/>
                  </a:cubicBezTo>
                  <a:cubicBezTo>
                    <a:pt x="582" y="74"/>
                    <a:pt x="582" y="73"/>
                    <a:pt x="583" y="73"/>
                  </a:cubicBezTo>
                  <a:cubicBezTo>
                    <a:pt x="583" y="73"/>
                    <a:pt x="584" y="74"/>
                    <a:pt x="585" y="74"/>
                  </a:cubicBezTo>
                  <a:cubicBezTo>
                    <a:pt x="587" y="74"/>
                    <a:pt x="590" y="74"/>
                    <a:pt x="590" y="74"/>
                  </a:cubicBezTo>
                  <a:cubicBezTo>
                    <a:pt x="613" y="74"/>
                    <a:pt x="613" y="74"/>
                    <a:pt x="613" y="74"/>
                  </a:cubicBezTo>
                  <a:cubicBezTo>
                    <a:pt x="615" y="74"/>
                    <a:pt x="617" y="74"/>
                    <a:pt x="618" y="74"/>
                  </a:cubicBezTo>
                  <a:cubicBezTo>
                    <a:pt x="619" y="74"/>
                    <a:pt x="619" y="74"/>
                    <a:pt x="620" y="74"/>
                  </a:cubicBezTo>
                  <a:cubicBezTo>
                    <a:pt x="620" y="74"/>
                    <a:pt x="620" y="74"/>
                    <a:pt x="620" y="75"/>
                  </a:cubicBezTo>
                  <a:cubicBezTo>
                    <a:pt x="620" y="76"/>
                    <a:pt x="620" y="81"/>
                    <a:pt x="620" y="81"/>
                  </a:cubicBezTo>
                  <a:cubicBezTo>
                    <a:pt x="620" y="82"/>
                    <a:pt x="620" y="82"/>
                    <a:pt x="619" y="82"/>
                  </a:cubicBezTo>
                  <a:cubicBezTo>
                    <a:pt x="619" y="82"/>
                    <a:pt x="619" y="82"/>
                    <a:pt x="619" y="81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9"/>
                    <a:pt x="617" y="77"/>
                    <a:pt x="611" y="77"/>
                  </a:cubicBezTo>
                  <a:cubicBezTo>
                    <a:pt x="603" y="77"/>
                    <a:pt x="603" y="77"/>
                    <a:pt x="603" y="77"/>
                  </a:cubicBezTo>
                  <a:lnTo>
                    <a:pt x="603" y="103"/>
                  </a:lnTo>
                  <a:close/>
                  <a:moveTo>
                    <a:pt x="630" y="96"/>
                  </a:moveTo>
                  <a:cubicBezTo>
                    <a:pt x="630" y="88"/>
                    <a:pt x="630" y="87"/>
                    <a:pt x="630" y="85"/>
                  </a:cubicBezTo>
                  <a:cubicBezTo>
                    <a:pt x="630" y="83"/>
                    <a:pt x="630" y="82"/>
                    <a:pt x="628" y="82"/>
                  </a:cubicBezTo>
                  <a:cubicBezTo>
                    <a:pt x="627" y="82"/>
                    <a:pt x="627" y="82"/>
                    <a:pt x="626" y="82"/>
                  </a:cubicBezTo>
                  <a:cubicBezTo>
                    <a:pt x="626" y="82"/>
                    <a:pt x="626" y="82"/>
                    <a:pt x="626" y="82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9" y="81"/>
                    <a:pt x="632" y="81"/>
                    <a:pt x="633" y="81"/>
                  </a:cubicBezTo>
                  <a:cubicBezTo>
                    <a:pt x="633" y="81"/>
                    <a:pt x="645" y="81"/>
                    <a:pt x="646" y="81"/>
                  </a:cubicBezTo>
                  <a:cubicBezTo>
                    <a:pt x="647" y="81"/>
                    <a:pt x="648" y="81"/>
                    <a:pt x="648" y="81"/>
                  </a:cubicBezTo>
                  <a:cubicBezTo>
                    <a:pt x="648" y="81"/>
                    <a:pt x="649" y="81"/>
                    <a:pt x="649" y="81"/>
                  </a:cubicBezTo>
                  <a:cubicBezTo>
                    <a:pt x="649" y="81"/>
                    <a:pt x="649" y="81"/>
                    <a:pt x="649" y="81"/>
                  </a:cubicBezTo>
                  <a:cubicBezTo>
                    <a:pt x="649" y="82"/>
                    <a:pt x="649" y="82"/>
                    <a:pt x="649" y="84"/>
                  </a:cubicBezTo>
                  <a:cubicBezTo>
                    <a:pt x="649" y="84"/>
                    <a:pt x="649" y="87"/>
                    <a:pt x="648" y="87"/>
                  </a:cubicBezTo>
                  <a:cubicBezTo>
                    <a:pt x="648" y="87"/>
                    <a:pt x="648" y="88"/>
                    <a:pt x="648" y="88"/>
                  </a:cubicBezTo>
                  <a:cubicBezTo>
                    <a:pt x="648" y="88"/>
                    <a:pt x="648" y="88"/>
                    <a:pt x="648" y="87"/>
                  </a:cubicBezTo>
                  <a:cubicBezTo>
                    <a:pt x="648" y="87"/>
                    <a:pt x="647" y="86"/>
                    <a:pt x="647" y="85"/>
                  </a:cubicBezTo>
                  <a:cubicBezTo>
                    <a:pt x="647" y="84"/>
                    <a:pt x="646" y="84"/>
                    <a:pt x="643" y="84"/>
                  </a:cubicBezTo>
                  <a:cubicBezTo>
                    <a:pt x="642" y="84"/>
                    <a:pt x="636" y="83"/>
                    <a:pt x="636" y="83"/>
                  </a:cubicBezTo>
                  <a:cubicBezTo>
                    <a:pt x="635" y="83"/>
                    <a:pt x="635" y="84"/>
                    <a:pt x="635" y="84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9"/>
                    <a:pt x="635" y="99"/>
                    <a:pt x="636" y="99"/>
                  </a:cubicBezTo>
                  <a:cubicBezTo>
                    <a:pt x="636" y="99"/>
                    <a:pt x="643" y="99"/>
                    <a:pt x="645" y="99"/>
                  </a:cubicBezTo>
                  <a:cubicBezTo>
                    <a:pt x="646" y="99"/>
                    <a:pt x="647" y="99"/>
                    <a:pt x="647" y="98"/>
                  </a:cubicBezTo>
                  <a:cubicBezTo>
                    <a:pt x="648" y="98"/>
                    <a:pt x="648" y="97"/>
                    <a:pt x="648" y="97"/>
                  </a:cubicBezTo>
                  <a:cubicBezTo>
                    <a:pt x="648" y="97"/>
                    <a:pt x="648" y="97"/>
                    <a:pt x="648" y="98"/>
                  </a:cubicBezTo>
                  <a:cubicBezTo>
                    <a:pt x="648" y="98"/>
                    <a:pt x="648" y="99"/>
                    <a:pt x="648" y="101"/>
                  </a:cubicBezTo>
                  <a:cubicBezTo>
                    <a:pt x="648" y="102"/>
                    <a:pt x="648" y="104"/>
                    <a:pt x="648" y="104"/>
                  </a:cubicBezTo>
                  <a:cubicBezTo>
                    <a:pt x="648" y="104"/>
                    <a:pt x="648" y="105"/>
                    <a:pt x="647" y="105"/>
                  </a:cubicBezTo>
                  <a:cubicBezTo>
                    <a:pt x="647" y="105"/>
                    <a:pt x="647" y="105"/>
                    <a:pt x="647" y="105"/>
                  </a:cubicBezTo>
                  <a:cubicBezTo>
                    <a:pt x="647" y="104"/>
                    <a:pt x="647" y="103"/>
                    <a:pt x="647" y="103"/>
                  </a:cubicBezTo>
                  <a:cubicBezTo>
                    <a:pt x="646" y="102"/>
                    <a:pt x="646" y="101"/>
                    <a:pt x="644" y="101"/>
                  </a:cubicBezTo>
                  <a:cubicBezTo>
                    <a:pt x="642" y="101"/>
                    <a:pt x="636" y="101"/>
                    <a:pt x="636" y="101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5" y="106"/>
                    <a:pt x="635" y="106"/>
                    <a:pt x="635" y="106"/>
                  </a:cubicBezTo>
                  <a:cubicBezTo>
                    <a:pt x="635" y="107"/>
                    <a:pt x="635" y="114"/>
                    <a:pt x="635" y="115"/>
                  </a:cubicBezTo>
                  <a:cubicBezTo>
                    <a:pt x="635" y="118"/>
                    <a:pt x="636" y="119"/>
                    <a:pt x="642" y="119"/>
                  </a:cubicBezTo>
                  <a:cubicBezTo>
                    <a:pt x="643" y="119"/>
                    <a:pt x="646" y="119"/>
                    <a:pt x="647" y="118"/>
                  </a:cubicBezTo>
                  <a:cubicBezTo>
                    <a:pt x="649" y="118"/>
                    <a:pt x="649" y="117"/>
                    <a:pt x="650" y="115"/>
                  </a:cubicBezTo>
                  <a:cubicBezTo>
                    <a:pt x="650" y="114"/>
                    <a:pt x="650" y="114"/>
                    <a:pt x="650" y="114"/>
                  </a:cubicBezTo>
                  <a:cubicBezTo>
                    <a:pt x="650" y="114"/>
                    <a:pt x="651" y="114"/>
                    <a:pt x="651" y="115"/>
                  </a:cubicBezTo>
                  <a:cubicBezTo>
                    <a:pt x="651" y="115"/>
                    <a:pt x="650" y="119"/>
                    <a:pt x="650" y="120"/>
                  </a:cubicBezTo>
                  <a:cubicBezTo>
                    <a:pt x="649" y="121"/>
                    <a:pt x="649" y="121"/>
                    <a:pt x="647" y="121"/>
                  </a:cubicBezTo>
                  <a:cubicBezTo>
                    <a:pt x="643" y="121"/>
                    <a:pt x="640" y="121"/>
                    <a:pt x="637" y="121"/>
                  </a:cubicBezTo>
                  <a:cubicBezTo>
                    <a:pt x="635" y="121"/>
                    <a:pt x="634" y="121"/>
                    <a:pt x="633" y="121"/>
                  </a:cubicBezTo>
                  <a:cubicBezTo>
                    <a:pt x="633" y="121"/>
                    <a:pt x="632" y="121"/>
                    <a:pt x="630" y="121"/>
                  </a:cubicBezTo>
                  <a:cubicBezTo>
                    <a:pt x="629" y="121"/>
                    <a:pt x="628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0"/>
                    <a:pt x="627" y="120"/>
                    <a:pt x="627" y="120"/>
                  </a:cubicBezTo>
                  <a:cubicBezTo>
                    <a:pt x="627" y="120"/>
                    <a:pt x="628" y="120"/>
                    <a:pt x="629" y="120"/>
                  </a:cubicBezTo>
                  <a:cubicBezTo>
                    <a:pt x="630" y="120"/>
                    <a:pt x="630" y="119"/>
                    <a:pt x="630" y="117"/>
                  </a:cubicBezTo>
                  <a:cubicBezTo>
                    <a:pt x="630" y="115"/>
                    <a:pt x="630" y="111"/>
                    <a:pt x="630" y="106"/>
                  </a:cubicBezTo>
                  <a:lnTo>
                    <a:pt x="630" y="96"/>
                  </a:lnTo>
                  <a:close/>
                  <a:moveTo>
                    <a:pt x="664" y="116"/>
                  </a:moveTo>
                  <a:cubicBezTo>
                    <a:pt x="658" y="111"/>
                    <a:pt x="657" y="105"/>
                    <a:pt x="657" y="100"/>
                  </a:cubicBezTo>
                  <a:cubicBezTo>
                    <a:pt x="657" y="97"/>
                    <a:pt x="658" y="91"/>
                    <a:pt x="663" y="86"/>
                  </a:cubicBezTo>
                  <a:cubicBezTo>
                    <a:pt x="666" y="83"/>
                    <a:pt x="671" y="81"/>
                    <a:pt x="680" y="81"/>
                  </a:cubicBezTo>
                  <a:cubicBezTo>
                    <a:pt x="682" y="81"/>
                    <a:pt x="685" y="81"/>
                    <a:pt x="688" y="81"/>
                  </a:cubicBezTo>
                  <a:cubicBezTo>
                    <a:pt x="690" y="81"/>
                    <a:pt x="691" y="82"/>
                    <a:pt x="693" y="82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4" y="83"/>
                    <a:pt x="694" y="84"/>
                    <a:pt x="694" y="85"/>
                  </a:cubicBezTo>
                  <a:cubicBezTo>
                    <a:pt x="693" y="87"/>
                    <a:pt x="693" y="90"/>
                    <a:pt x="693" y="91"/>
                  </a:cubicBezTo>
                  <a:cubicBezTo>
                    <a:pt x="693" y="92"/>
                    <a:pt x="693" y="92"/>
                    <a:pt x="693" y="92"/>
                  </a:cubicBezTo>
                  <a:cubicBezTo>
                    <a:pt x="692" y="92"/>
                    <a:pt x="692" y="92"/>
                    <a:pt x="692" y="91"/>
                  </a:cubicBezTo>
                  <a:cubicBezTo>
                    <a:pt x="692" y="89"/>
                    <a:pt x="691" y="87"/>
                    <a:pt x="690" y="86"/>
                  </a:cubicBezTo>
                  <a:cubicBezTo>
                    <a:pt x="688" y="84"/>
                    <a:pt x="684" y="83"/>
                    <a:pt x="679" y="83"/>
                  </a:cubicBezTo>
                  <a:cubicBezTo>
                    <a:pt x="672" y="83"/>
                    <a:pt x="669" y="85"/>
                    <a:pt x="667" y="86"/>
                  </a:cubicBezTo>
                  <a:cubicBezTo>
                    <a:pt x="663" y="90"/>
                    <a:pt x="662" y="95"/>
                    <a:pt x="662" y="100"/>
                  </a:cubicBezTo>
                  <a:cubicBezTo>
                    <a:pt x="662" y="110"/>
                    <a:pt x="670" y="119"/>
                    <a:pt x="682" y="119"/>
                  </a:cubicBezTo>
                  <a:cubicBezTo>
                    <a:pt x="686" y="119"/>
                    <a:pt x="689" y="119"/>
                    <a:pt x="691" y="117"/>
                  </a:cubicBezTo>
                  <a:cubicBezTo>
                    <a:pt x="692" y="115"/>
                    <a:pt x="693" y="113"/>
                    <a:pt x="693" y="112"/>
                  </a:cubicBezTo>
                  <a:cubicBezTo>
                    <a:pt x="693" y="112"/>
                    <a:pt x="693" y="111"/>
                    <a:pt x="693" y="111"/>
                  </a:cubicBezTo>
                  <a:cubicBezTo>
                    <a:pt x="694" y="111"/>
                    <a:pt x="694" y="112"/>
                    <a:pt x="694" y="112"/>
                  </a:cubicBezTo>
                  <a:cubicBezTo>
                    <a:pt x="694" y="113"/>
                    <a:pt x="693" y="117"/>
                    <a:pt x="693" y="119"/>
                  </a:cubicBezTo>
                  <a:cubicBezTo>
                    <a:pt x="692" y="120"/>
                    <a:pt x="692" y="120"/>
                    <a:pt x="691" y="120"/>
                  </a:cubicBezTo>
                  <a:cubicBezTo>
                    <a:pt x="689" y="121"/>
                    <a:pt x="685" y="122"/>
                    <a:pt x="681" y="122"/>
                  </a:cubicBezTo>
                  <a:cubicBezTo>
                    <a:pt x="673" y="122"/>
                    <a:pt x="668" y="120"/>
                    <a:pt x="664" y="116"/>
                  </a:cubicBezTo>
                  <a:close/>
                  <a:moveTo>
                    <a:pt x="739" y="106"/>
                  </a:moveTo>
                  <a:cubicBezTo>
                    <a:pt x="739" y="111"/>
                    <a:pt x="739" y="115"/>
                    <a:pt x="739" y="117"/>
                  </a:cubicBezTo>
                  <a:cubicBezTo>
                    <a:pt x="739" y="119"/>
                    <a:pt x="739" y="120"/>
                    <a:pt x="741" y="120"/>
                  </a:cubicBezTo>
                  <a:cubicBezTo>
                    <a:pt x="742" y="120"/>
                    <a:pt x="743" y="120"/>
                    <a:pt x="744" y="120"/>
                  </a:cubicBezTo>
                  <a:cubicBezTo>
                    <a:pt x="744" y="120"/>
                    <a:pt x="744" y="120"/>
                    <a:pt x="744" y="121"/>
                  </a:cubicBezTo>
                  <a:cubicBezTo>
                    <a:pt x="744" y="121"/>
                    <a:pt x="744" y="121"/>
                    <a:pt x="743" y="121"/>
                  </a:cubicBezTo>
                  <a:cubicBezTo>
                    <a:pt x="740" y="121"/>
                    <a:pt x="737" y="121"/>
                    <a:pt x="736" y="121"/>
                  </a:cubicBezTo>
                  <a:cubicBezTo>
                    <a:pt x="736" y="121"/>
                    <a:pt x="733" y="121"/>
                    <a:pt x="731" y="121"/>
                  </a:cubicBezTo>
                  <a:cubicBezTo>
                    <a:pt x="730" y="121"/>
                    <a:pt x="730" y="121"/>
                    <a:pt x="730" y="121"/>
                  </a:cubicBezTo>
                  <a:cubicBezTo>
                    <a:pt x="730" y="120"/>
                    <a:pt x="730" y="120"/>
                    <a:pt x="731" y="120"/>
                  </a:cubicBezTo>
                  <a:cubicBezTo>
                    <a:pt x="731" y="120"/>
                    <a:pt x="732" y="120"/>
                    <a:pt x="732" y="120"/>
                  </a:cubicBezTo>
                  <a:cubicBezTo>
                    <a:pt x="733" y="120"/>
                    <a:pt x="733" y="119"/>
                    <a:pt x="734" y="117"/>
                  </a:cubicBezTo>
                  <a:cubicBezTo>
                    <a:pt x="734" y="115"/>
                    <a:pt x="734" y="111"/>
                    <a:pt x="734" y="106"/>
                  </a:cubicBezTo>
                  <a:cubicBezTo>
                    <a:pt x="734" y="101"/>
                    <a:pt x="734" y="101"/>
                    <a:pt x="734" y="101"/>
                  </a:cubicBezTo>
                  <a:cubicBezTo>
                    <a:pt x="734" y="100"/>
                    <a:pt x="734" y="100"/>
                    <a:pt x="734" y="100"/>
                  </a:cubicBezTo>
                  <a:cubicBezTo>
                    <a:pt x="711" y="100"/>
                    <a:pt x="711" y="100"/>
                    <a:pt x="711" y="100"/>
                  </a:cubicBezTo>
                  <a:cubicBezTo>
                    <a:pt x="711" y="100"/>
                    <a:pt x="711" y="100"/>
                    <a:pt x="711" y="101"/>
                  </a:cubicBezTo>
                  <a:cubicBezTo>
                    <a:pt x="711" y="106"/>
                    <a:pt x="711" y="106"/>
                    <a:pt x="711" y="106"/>
                  </a:cubicBezTo>
                  <a:cubicBezTo>
                    <a:pt x="711" y="111"/>
                    <a:pt x="711" y="115"/>
                    <a:pt x="711" y="117"/>
                  </a:cubicBezTo>
                  <a:cubicBezTo>
                    <a:pt x="711" y="119"/>
                    <a:pt x="711" y="120"/>
                    <a:pt x="713" y="120"/>
                  </a:cubicBezTo>
                  <a:cubicBezTo>
                    <a:pt x="714" y="120"/>
                    <a:pt x="715" y="120"/>
                    <a:pt x="715" y="120"/>
                  </a:cubicBezTo>
                  <a:cubicBezTo>
                    <a:pt x="716" y="120"/>
                    <a:pt x="716" y="120"/>
                    <a:pt x="716" y="121"/>
                  </a:cubicBezTo>
                  <a:cubicBezTo>
                    <a:pt x="716" y="121"/>
                    <a:pt x="715" y="121"/>
                    <a:pt x="715" y="121"/>
                  </a:cubicBezTo>
                  <a:cubicBezTo>
                    <a:pt x="712" y="121"/>
                    <a:pt x="708" y="121"/>
                    <a:pt x="708" y="121"/>
                  </a:cubicBezTo>
                  <a:cubicBezTo>
                    <a:pt x="708" y="121"/>
                    <a:pt x="704" y="121"/>
                    <a:pt x="703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3" y="120"/>
                    <a:pt x="703" y="120"/>
                    <a:pt x="704" y="120"/>
                  </a:cubicBezTo>
                  <a:cubicBezTo>
                    <a:pt x="705" y="120"/>
                    <a:pt x="705" y="119"/>
                    <a:pt x="705" y="117"/>
                  </a:cubicBezTo>
                  <a:cubicBezTo>
                    <a:pt x="706" y="115"/>
                    <a:pt x="706" y="111"/>
                    <a:pt x="706" y="106"/>
                  </a:cubicBezTo>
                  <a:cubicBezTo>
                    <a:pt x="706" y="96"/>
                    <a:pt x="706" y="96"/>
                    <a:pt x="706" y="96"/>
                  </a:cubicBezTo>
                  <a:cubicBezTo>
                    <a:pt x="706" y="88"/>
                    <a:pt x="706" y="87"/>
                    <a:pt x="706" y="85"/>
                  </a:cubicBezTo>
                  <a:cubicBezTo>
                    <a:pt x="705" y="83"/>
                    <a:pt x="705" y="82"/>
                    <a:pt x="703" y="82"/>
                  </a:cubicBezTo>
                  <a:cubicBezTo>
                    <a:pt x="703" y="82"/>
                    <a:pt x="702" y="82"/>
                    <a:pt x="701" y="82"/>
                  </a:cubicBezTo>
                  <a:cubicBezTo>
                    <a:pt x="701" y="82"/>
                    <a:pt x="701" y="82"/>
                    <a:pt x="701" y="82"/>
                  </a:cubicBezTo>
                  <a:cubicBezTo>
                    <a:pt x="701" y="81"/>
                    <a:pt x="701" y="81"/>
                    <a:pt x="702" y="81"/>
                  </a:cubicBezTo>
                  <a:cubicBezTo>
                    <a:pt x="704" y="81"/>
                    <a:pt x="708" y="81"/>
                    <a:pt x="708" y="81"/>
                  </a:cubicBezTo>
                  <a:cubicBezTo>
                    <a:pt x="708" y="81"/>
                    <a:pt x="712" y="81"/>
                    <a:pt x="714" y="81"/>
                  </a:cubicBezTo>
                  <a:cubicBezTo>
                    <a:pt x="714" y="81"/>
                    <a:pt x="714" y="81"/>
                    <a:pt x="714" y="82"/>
                  </a:cubicBezTo>
                  <a:cubicBezTo>
                    <a:pt x="714" y="82"/>
                    <a:pt x="714" y="82"/>
                    <a:pt x="714" y="82"/>
                  </a:cubicBezTo>
                  <a:cubicBezTo>
                    <a:pt x="714" y="82"/>
                    <a:pt x="713" y="82"/>
                    <a:pt x="713" y="82"/>
                  </a:cubicBezTo>
                  <a:cubicBezTo>
                    <a:pt x="711" y="83"/>
                    <a:pt x="711" y="83"/>
                    <a:pt x="711" y="85"/>
                  </a:cubicBezTo>
                  <a:cubicBezTo>
                    <a:pt x="711" y="87"/>
                    <a:pt x="711" y="88"/>
                    <a:pt x="711" y="97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88"/>
                    <a:pt x="734" y="87"/>
                    <a:pt x="734" y="85"/>
                  </a:cubicBezTo>
                  <a:cubicBezTo>
                    <a:pt x="734" y="83"/>
                    <a:pt x="733" y="82"/>
                    <a:pt x="732" y="82"/>
                  </a:cubicBezTo>
                  <a:cubicBezTo>
                    <a:pt x="731" y="82"/>
                    <a:pt x="730" y="82"/>
                    <a:pt x="730" y="82"/>
                  </a:cubicBezTo>
                  <a:cubicBezTo>
                    <a:pt x="730" y="82"/>
                    <a:pt x="729" y="82"/>
                    <a:pt x="729" y="82"/>
                  </a:cubicBezTo>
                  <a:cubicBezTo>
                    <a:pt x="729" y="81"/>
                    <a:pt x="730" y="81"/>
                    <a:pt x="730" y="81"/>
                  </a:cubicBezTo>
                  <a:cubicBezTo>
                    <a:pt x="733" y="81"/>
                    <a:pt x="736" y="81"/>
                    <a:pt x="736" y="81"/>
                  </a:cubicBezTo>
                  <a:cubicBezTo>
                    <a:pt x="737" y="81"/>
                    <a:pt x="740" y="81"/>
                    <a:pt x="742" y="81"/>
                  </a:cubicBezTo>
                  <a:cubicBezTo>
                    <a:pt x="742" y="81"/>
                    <a:pt x="743" y="81"/>
                    <a:pt x="743" y="82"/>
                  </a:cubicBezTo>
                  <a:cubicBezTo>
                    <a:pt x="743" y="82"/>
                    <a:pt x="742" y="82"/>
                    <a:pt x="742" y="82"/>
                  </a:cubicBezTo>
                  <a:cubicBezTo>
                    <a:pt x="742" y="82"/>
                    <a:pt x="742" y="82"/>
                    <a:pt x="741" y="82"/>
                  </a:cubicBezTo>
                  <a:cubicBezTo>
                    <a:pt x="739" y="83"/>
                    <a:pt x="739" y="83"/>
                    <a:pt x="739" y="85"/>
                  </a:cubicBezTo>
                  <a:cubicBezTo>
                    <a:pt x="739" y="87"/>
                    <a:pt x="739" y="88"/>
                    <a:pt x="739" y="96"/>
                  </a:cubicBezTo>
                  <a:lnTo>
                    <a:pt x="739" y="106"/>
                  </a:lnTo>
                  <a:close/>
                  <a:moveTo>
                    <a:pt x="759" y="114"/>
                  </a:moveTo>
                  <a:cubicBezTo>
                    <a:pt x="759" y="118"/>
                    <a:pt x="760" y="119"/>
                    <a:pt x="761" y="120"/>
                  </a:cubicBezTo>
                  <a:cubicBezTo>
                    <a:pt x="762" y="120"/>
                    <a:pt x="763" y="120"/>
                    <a:pt x="764" y="120"/>
                  </a:cubicBezTo>
                  <a:cubicBezTo>
                    <a:pt x="764" y="120"/>
                    <a:pt x="764" y="120"/>
                    <a:pt x="764" y="121"/>
                  </a:cubicBezTo>
                  <a:cubicBezTo>
                    <a:pt x="764" y="121"/>
                    <a:pt x="764" y="121"/>
                    <a:pt x="763" y="121"/>
                  </a:cubicBezTo>
                  <a:cubicBezTo>
                    <a:pt x="760" y="121"/>
                    <a:pt x="758" y="121"/>
                    <a:pt x="758" y="121"/>
                  </a:cubicBezTo>
                  <a:cubicBezTo>
                    <a:pt x="757" y="121"/>
                    <a:pt x="755" y="121"/>
                    <a:pt x="752" y="121"/>
                  </a:cubicBezTo>
                  <a:cubicBezTo>
                    <a:pt x="752" y="121"/>
                    <a:pt x="752" y="121"/>
                    <a:pt x="752" y="121"/>
                  </a:cubicBezTo>
                  <a:cubicBezTo>
                    <a:pt x="752" y="120"/>
                    <a:pt x="752" y="120"/>
                    <a:pt x="752" y="120"/>
                  </a:cubicBezTo>
                  <a:cubicBezTo>
                    <a:pt x="752" y="120"/>
                    <a:pt x="753" y="120"/>
                    <a:pt x="754" y="120"/>
                  </a:cubicBezTo>
                  <a:cubicBezTo>
                    <a:pt x="756" y="119"/>
                    <a:pt x="756" y="118"/>
                    <a:pt x="756" y="113"/>
                  </a:cubicBezTo>
                  <a:cubicBezTo>
                    <a:pt x="756" y="83"/>
                    <a:pt x="756" y="83"/>
                    <a:pt x="756" y="83"/>
                  </a:cubicBezTo>
                  <a:cubicBezTo>
                    <a:pt x="756" y="81"/>
                    <a:pt x="756" y="81"/>
                    <a:pt x="756" y="81"/>
                  </a:cubicBezTo>
                  <a:cubicBezTo>
                    <a:pt x="757" y="81"/>
                    <a:pt x="758" y="82"/>
                    <a:pt x="759" y="82"/>
                  </a:cubicBezTo>
                  <a:cubicBezTo>
                    <a:pt x="759" y="83"/>
                    <a:pt x="767" y="91"/>
                    <a:pt x="776" y="100"/>
                  </a:cubicBezTo>
                  <a:cubicBezTo>
                    <a:pt x="781" y="106"/>
                    <a:pt x="787" y="112"/>
                    <a:pt x="789" y="114"/>
                  </a:cubicBezTo>
                  <a:cubicBezTo>
                    <a:pt x="788" y="87"/>
                    <a:pt x="788" y="87"/>
                    <a:pt x="788" y="87"/>
                  </a:cubicBezTo>
                  <a:cubicBezTo>
                    <a:pt x="788" y="84"/>
                    <a:pt x="788" y="83"/>
                    <a:pt x="786" y="82"/>
                  </a:cubicBezTo>
                  <a:cubicBezTo>
                    <a:pt x="785" y="82"/>
                    <a:pt x="784" y="82"/>
                    <a:pt x="783" y="82"/>
                  </a:cubicBezTo>
                  <a:cubicBezTo>
                    <a:pt x="783" y="82"/>
                    <a:pt x="783" y="82"/>
                    <a:pt x="783" y="82"/>
                  </a:cubicBezTo>
                  <a:cubicBezTo>
                    <a:pt x="783" y="81"/>
                    <a:pt x="783" y="81"/>
                    <a:pt x="784" y="81"/>
                  </a:cubicBezTo>
                  <a:cubicBezTo>
                    <a:pt x="786" y="81"/>
                    <a:pt x="789" y="81"/>
                    <a:pt x="790" y="81"/>
                  </a:cubicBezTo>
                  <a:cubicBezTo>
                    <a:pt x="790" y="81"/>
                    <a:pt x="792" y="81"/>
                    <a:pt x="794" y="81"/>
                  </a:cubicBezTo>
                  <a:cubicBezTo>
                    <a:pt x="795" y="81"/>
                    <a:pt x="795" y="81"/>
                    <a:pt x="795" y="82"/>
                  </a:cubicBezTo>
                  <a:cubicBezTo>
                    <a:pt x="795" y="82"/>
                    <a:pt x="795" y="82"/>
                    <a:pt x="795" y="82"/>
                  </a:cubicBezTo>
                  <a:cubicBezTo>
                    <a:pt x="794" y="82"/>
                    <a:pt x="794" y="82"/>
                    <a:pt x="793" y="82"/>
                  </a:cubicBezTo>
                  <a:cubicBezTo>
                    <a:pt x="792" y="83"/>
                    <a:pt x="791" y="84"/>
                    <a:pt x="791" y="87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91" y="121"/>
                    <a:pt x="791" y="121"/>
                    <a:pt x="791" y="121"/>
                  </a:cubicBezTo>
                  <a:cubicBezTo>
                    <a:pt x="790" y="121"/>
                    <a:pt x="790" y="121"/>
                    <a:pt x="787" y="118"/>
                  </a:cubicBezTo>
                  <a:cubicBezTo>
                    <a:pt x="786" y="118"/>
                    <a:pt x="778" y="110"/>
                    <a:pt x="773" y="104"/>
                  </a:cubicBezTo>
                  <a:cubicBezTo>
                    <a:pt x="766" y="97"/>
                    <a:pt x="760" y="91"/>
                    <a:pt x="758" y="89"/>
                  </a:cubicBezTo>
                  <a:lnTo>
                    <a:pt x="759" y="114"/>
                  </a:lnTo>
                  <a:close/>
                  <a:moveTo>
                    <a:pt x="822" y="81"/>
                  </a:moveTo>
                  <a:cubicBezTo>
                    <a:pt x="835" y="81"/>
                    <a:pt x="844" y="88"/>
                    <a:pt x="844" y="100"/>
                  </a:cubicBezTo>
                  <a:cubicBezTo>
                    <a:pt x="844" y="112"/>
                    <a:pt x="835" y="122"/>
                    <a:pt x="822" y="122"/>
                  </a:cubicBezTo>
                  <a:cubicBezTo>
                    <a:pt x="807" y="122"/>
                    <a:pt x="801" y="110"/>
                    <a:pt x="801" y="101"/>
                  </a:cubicBezTo>
                  <a:cubicBezTo>
                    <a:pt x="801" y="93"/>
                    <a:pt x="807" y="81"/>
                    <a:pt x="822" y="81"/>
                  </a:cubicBezTo>
                  <a:close/>
                  <a:moveTo>
                    <a:pt x="824" y="119"/>
                  </a:moveTo>
                  <a:cubicBezTo>
                    <a:pt x="829" y="119"/>
                    <a:pt x="838" y="117"/>
                    <a:pt x="838" y="102"/>
                  </a:cubicBezTo>
                  <a:cubicBezTo>
                    <a:pt x="838" y="89"/>
                    <a:pt x="831" y="82"/>
                    <a:pt x="822" y="82"/>
                  </a:cubicBezTo>
                  <a:cubicBezTo>
                    <a:pt x="813" y="82"/>
                    <a:pt x="807" y="88"/>
                    <a:pt x="807" y="100"/>
                  </a:cubicBezTo>
                  <a:cubicBezTo>
                    <a:pt x="807" y="112"/>
                    <a:pt x="814" y="119"/>
                    <a:pt x="824" y="119"/>
                  </a:cubicBezTo>
                  <a:close/>
                  <a:moveTo>
                    <a:pt x="861" y="106"/>
                  </a:moveTo>
                  <a:cubicBezTo>
                    <a:pt x="861" y="114"/>
                    <a:pt x="861" y="117"/>
                    <a:pt x="862" y="118"/>
                  </a:cubicBezTo>
                  <a:cubicBezTo>
                    <a:pt x="863" y="118"/>
                    <a:pt x="865" y="119"/>
                    <a:pt x="869" y="119"/>
                  </a:cubicBezTo>
                  <a:cubicBezTo>
                    <a:pt x="872" y="119"/>
                    <a:pt x="874" y="119"/>
                    <a:pt x="876" y="117"/>
                  </a:cubicBezTo>
                  <a:cubicBezTo>
                    <a:pt x="876" y="116"/>
                    <a:pt x="877" y="115"/>
                    <a:pt x="877" y="114"/>
                  </a:cubicBezTo>
                  <a:cubicBezTo>
                    <a:pt x="877" y="114"/>
                    <a:pt x="877" y="114"/>
                    <a:pt x="878" y="114"/>
                  </a:cubicBezTo>
                  <a:cubicBezTo>
                    <a:pt x="878" y="114"/>
                    <a:pt x="878" y="114"/>
                    <a:pt x="878" y="114"/>
                  </a:cubicBezTo>
                  <a:cubicBezTo>
                    <a:pt x="878" y="115"/>
                    <a:pt x="878" y="118"/>
                    <a:pt x="877" y="120"/>
                  </a:cubicBezTo>
                  <a:cubicBezTo>
                    <a:pt x="877" y="121"/>
                    <a:pt x="877" y="121"/>
                    <a:pt x="874" y="121"/>
                  </a:cubicBezTo>
                  <a:cubicBezTo>
                    <a:pt x="870" y="121"/>
                    <a:pt x="867" y="121"/>
                    <a:pt x="864" y="121"/>
                  </a:cubicBezTo>
                  <a:cubicBezTo>
                    <a:pt x="862" y="121"/>
                    <a:pt x="860" y="121"/>
                    <a:pt x="858" y="121"/>
                  </a:cubicBezTo>
                  <a:cubicBezTo>
                    <a:pt x="858" y="121"/>
                    <a:pt x="857" y="121"/>
                    <a:pt x="856" y="121"/>
                  </a:cubicBezTo>
                  <a:cubicBezTo>
                    <a:pt x="855" y="121"/>
                    <a:pt x="854" y="121"/>
                    <a:pt x="853" y="121"/>
                  </a:cubicBezTo>
                  <a:cubicBezTo>
                    <a:pt x="852" y="121"/>
                    <a:pt x="852" y="121"/>
                    <a:pt x="852" y="121"/>
                  </a:cubicBezTo>
                  <a:cubicBezTo>
                    <a:pt x="852" y="120"/>
                    <a:pt x="852" y="120"/>
                    <a:pt x="852" y="120"/>
                  </a:cubicBezTo>
                  <a:cubicBezTo>
                    <a:pt x="853" y="120"/>
                    <a:pt x="854" y="120"/>
                    <a:pt x="854" y="120"/>
                  </a:cubicBezTo>
                  <a:cubicBezTo>
                    <a:pt x="855" y="120"/>
                    <a:pt x="855" y="119"/>
                    <a:pt x="856" y="117"/>
                  </a:cubicBezTo>
                  <a:cubicBezTo>
                    <a:pt x="856" y="115"/>
                    <a:pt x="856" y="111"/>
                    <a:pt x="856" y="106"/>
                  </a:cubicBezTo>
                  <a:cubicBezTo>
                    <a:pt x="856" y="96"/>
                    <a:pt x="856" y="96"/>
                    <a:pt x="856" y="96"/>
                  </a:cubicBezTo>
                  <a:cubicBezTo>
                    <a:pt x="856" y="88"/>
                    <a:pt x="856" y="87"/>
                    <a:pt x="856" y="85"/>
                  </a:cubicBezTo>
                  <a:cubicBezTo>
                    <a:pt x="856" y="83"/>
                    <a:pt x="855" y="82"/>
                    <a:pt x="853" y="82"/>
                  </a:cubicBezTo>
                  <a:cubicBezTo>
                    <a:pt x="853" y="82"/>
                    <a:pt x="852" y="82"/>
                    <a:pt x="852" y="82"/>
                  </a:cubicBezTo>
                  <a:cubicBezTo>
                    <a:pt x="851" y="82"/>
                    <a:pt x="851" y="82"/>
                    <a:pt x="851" y="82"/>
                  </a:cubicBezTo>
                  <a:cubicBezTo>
                    <a:pt x="851" y="81"/>
                    <a:pt x="851" y="81"/>
                    <a:pt x="852" y="81"/>
                  </a:cubicBezTo>
                  <a:cubicBezTo>
                    <a:pt x="855" y="81"/>
                    <a:pt x="858" y="81"/>
                    <a:pt x="858" y="81"/>
                  </a:cubicBezTo>
                  <a:cubicBezTo>
                    <a:pt x="858" y="81"/>
                    <a:pt x="863" y="81"/>
                    <a:pt x="864" y="81"/>
                  </a:cubicBezTo>
                  <a:cubicBezTo>
                    <a:pt x="865" y="81"/>
                    <a:pt x="865" y="81"/>
                    <a:pt x="865" y="82"/>
                  </a:cubicBezTo>
                  <a:cubicBezTo>
                    <a:pt x="865" y="82"/>
                    <a:pt x="865" y="82"/>
                    <a:pt x="865" y="82"/>
                  </a:cubicBezTo>
                  <a:cubicBezTo>
                    <a:pt x="864" y="82"/>
                    <a:pt x="863" y="82"/>
                    <a:pt x="863" y="82"/>
                  </a:cubicBezTo>
                  <a:cubicBezTo>
                    <a:pt x="861" y="82"/>
                    <a:pt x="861" y="83"/>
                    <a:pt x="861" y="85"/>
                  </a:cubicBezTo>
                  <a:cubicBezTo>
                    <a:pt x="861" y="87"/>
                    <a:pt x="861" y="88"/>
                    <a:pt x="861" y="96"/>
                  </a:cubicBezTo>
                  <a:lnTo>
                    <a:pt x="861" y="106"/>
                  </a:lnTo>
                  <a:close/>
                  <a:moveTo>
                    <a:pt x="903" y="81"/>
                  </a:moveTo>
                  <a:cubicBezTo>
                    <a:pt x="915" y="81"/>
                    <a:pt x="925" y="88"/>
                    <a:pt x="925" y="100"/>
                  </a:cubicBezTo>
                  <a:cubicBezTo>
                    <a:pt x="925" y="112"/>
                    <a:pt x="916" y="122"/>
                    <a:pt x="903" y="122"/>
                  </a:cubicBezTo>
                  <a:cubicBezTo>
                    <a:pt x="888" y="122"/>
                    <a:pt x="882" y="110"/>
                    <a:pt x="882" y="101"/>
                  </a:cubicBezTo>
                  <a:cubicBezTo>
                    <a:pt x="882" y="93"/>
                    <a:pt x="888" y="81"/>
                    <a:pt x="903" y="81"/>
                  </a:cubicBezTo>
                  <a:close/>
                  <a:moveTo>
                    <a:pt x="904" y="119"/>
                  </a:moveTo>
                  <a:cubicBezTo>
                    <a:pt x="909" y="119"/>
                    <a:pt x="919" y="117"/>
                    <a:pt x="919" y="102"/>
                  </a:cubicBezTo>
                  <a:cubicBezTo>
                    <a:pt x="919" y="89"/>
                    <a:pt x="911" y="82"/>
                    <a:pt x="903" y="82"/>
                  </a:cubicBezTo>
                  <a:cubicBezTo>
                    <a:pt x="894" y="82"/>
                    <a:pt x="887" y="88"/>
                    <a:pt x="887" y="100"/>
                  </a:cubicBezTo>
                  <a:cubicBezTo>
                    <a:pt x="887" y="112"/>
                    <a:pt x="895" y="119"/>
                    <a:pt x="904" y="119"/>
                  </a:cubicBezTo>
                  <a:close/>
                  <a:moveTo>
                    <a:pt x="962" y="108"/>
                  </a:moveTo>
                  <a:cubicBezTo>
                    <a:pt x="962" y="103"/>
                    <a:pt x="962" y="103"/>
                    <a:pt x="960" y="102"/>
                  </a:cubicBezTo>
                  <a:cubicBezTo>
                    <a:pt x="959" y="102"/>
                    <a:pt x="958" y="102"/>
                    <a:pt x="958" y="102"/>
                  </a:cubicBezTo>
                  <a:cubicBezTo>
                    <a:pt x="958" y="102"/>
                    <a:pt x="957" y="102"/>
                    <a:pt x="957" y="102"/>
                  </a:cubicBezTo>
                  <a:cubicBezTo>
                    <a:pt x="957" y="101"/>
                    <a:pt x="958" y="101"/>
                    <a:pt x="958" y="101"/>
                  </a:cubicBezTo>
                  <a:cubicBezTo>
                    <a:pt x="961" y="101"/>
                    <a:pt x="964" y="101"/>
                    <a:pt x="965" y="101"/>
                  </a:cubicBezTo>
                  <a:cubicBezTo>
                    <a:pt x="965" y="101"/>
                    <a:pt x="968" y="101"/>
                    <a:pt x="970" y="101"/>
                  </a:cubicBezTo>
                  <a:cubicBezTo>
                    <a:pt x="971" y="101"/>
                    <a:pt x="971" y="101"/>
                    <a:pt x="971" y="102"/>
                  </a:cubicBezTo>
                  <a:cubicBezTo>
                    <a:pt x="971" y="102"/>
                    <a:pt x="971" y="102"/>
                    <a:pt x="970" y="102"/>
                  </a:cubicBezTo>
                  <a:cubicBezTo>
                    <a:pt x="970" y="102"/>
                    <a:pt x="970" y="102"/>
                    <a:pt x="969" y="102"/>
                  </a:cubicBezTo>
                  <a:cubicBezTo>
                    <a:pt x="968" y="102"/>
                    <a:pt x="967" y="103"/>
                    <a:pt x="967" y="105"/>
                  </a:cubicBezTo>
                  <a:cubicBezTo>
                    <a:pt x="967" y="107"/>
                    <a:pt x="967" y="108"/>
                    <a:pt x="967" y="111"/>
                  </a:cubicBezTo>
                  <a:cubicBezTo>
                    <a:pt x="967" y="116"/>
                    <a:pt x="967" y="116"/>
                    <a:pt x="967" y="116"/>
                  </a:cubicBezTo>
                  <a:cubicBezTo>
                    <a:pt x="967" y="119"/>
                    <a:pt x="967" y="119"/>
                    <a:pt x="966" y="119"/>
                  </a:cubicBezTo>
                  <a:cubicBezTo>
                    <a:pt x="963" y="121"/>
                    <a:pt x="958" y="122"/>
                    <a:pt x="955" y="122"/>
                  </a:cubicBezTo>
                  <a:cubicBezTo>
                    <a:pt x="951" y="122"/>
                    <a:pt x="943" y="121"/>
                    <a:pt x="937" y="116"/>
                  </a:cubicBezTo>
                  <a:cubicBezTo>
                    <a:pt x="933" y="113"/>
                    <a:pt x="930" y="108"/>
                    <a:pt x="930" y="101"/>
                  </a:cubicBezTo>
                  <a:cubicBezTo>
                    <a:pt x="930" y="93"/>
                    <a:pt x="935" y="87"/>
                    <a:pt x="939" y="84"/>
                  </a:cubicBezTo>
                  <a:cubicBezTo>
                    <a:pt x="944" y="81"/>
                    <a:pt x="950" y="81"/>
                    <a:pt x="954" y="81"/>
                  </a:cubicBezTo>
                  <a:cubicBezTo>
                    <a:pt x="957" y="81"/>
                    <a:pt x="961" y="81"/>
                    <a:pt x="962" y="81"/>
                  </a:cubicBezTo>
                  <a:cubicBezTo>
                    <a:pt x="963" y="82"/>
                    <a:pt x="965" y="82"/>
                    <a:pt x="967" y="82"/>
                  </a:cubicBezTo>
                  <a:cubicBezTo>
                    <a:pt x="967" y="82"/>
                    <a:pt x="967" y="82"/>
                    <a:pt x="967" y="82"/>
                  </a:cubicBezTo>
                  <a:cubicBezTo>
                    <a:pt x="967" y="83"/>
                    <a:pt x="967" y="85"/>
                    <a:pt x="967" y="90"/>
                  </a:cubicBezTo>
                  <a:cubicBezTo>
                    <a:pt x="967" y="91"/>
                    <a:pt x="967" y="91"/>
                    <a:pt x="966" y="91"/>
                  </a:cubicBezTo>
                  <a:cubicBezTo>
                    <a:pt x="966" y="91"/>
                    <a:pt x="966" y="91"/>
                    <a:pt x="966" y="90"/>
                  </a:cubicBezTo>
                  <a:cubicBezTo>
                    <a:pt x="966" y="89"/>
                    <a:pt x="966" y="88"/>
                    <a:pt x="965" y="87"/>
                  </a:cubicBezTo>
                  <a:cubicBezTo>
                    <a:pt x="963" y="85"/>
                    <a:pt x="959" y="83"/>
                    <a:pt x="952" y="83"/>
                  </a:cubicBezTo>
                  <a:cubicBezTo>
                    <a:pt x="949" y="83"/>
                    <a:pt x="945" y="83"/>
                    <a:pt x="941" y="86"/>
                  </a:cubicBezTo>
                  <a:cubicBezTo>
                    <a:pt x="938" y="88"/>
                    <a:pt x="935" y="93"/>
                    <a:pt x="935" y="99"/>
                  </a:cubicBezTo>
                  <a:cubicBezTo>
                    <a:pt x="935" y="107"/>
                    <a:pt x="939" y="112"/>
                    <a:pt x="941" y="114"/>
                  </a:cubicBezTo>
                  <a:cubicBezTo>
                    <a:pt x="945" y="118"/>
                    <a:pt x="950" y="119"/>
                    <a:pt x="955" y="119"/>
                  </a:cubicBezTo>
                  <a:cubicBezTo>
                    <a:pt x="957" y="119"/>
                    <a:pt x="959" y="119"/>
                    <a:pt x="961" y="118"/>
                  </a:cubicBezTo>
                  <a:cubicBezTo>
                    <a:pt x="962" y="118"/>
                    <a:pt x="962" y="118"/>
                    <a:pt x="962" y="117"/>
                  </a:cubicBezTo>
                  <a:lnTo>
                    <a:pt x="962" y="108"/>
                  </a:lnTo>
                  <a:close/>
                  <a:moveTo>
                    <a:pt x="988" y="107"/>
                  </a:moveTo>
                  <a:cubicBezTo>
                    <a:pt x="988" y="104"/>
                    <a:pt x="988" y="103"/>
                    <a:pt x="987" y="102"/>
                  </a:cubicBezTo>
                  <a:cubicBezTo>
                    <a:pt x="987" y="101"/>
                    <a:pt x="979" y="89"/>
                    <a:pt x="978" y="87"/>
                  </a:cubicBezTo>
                  <a:cubicBezTo>
                    <a:pt x="976" y="85"/>
                    <a:pt x="975" y="84"/>
                    <a:pt x="974" y="83"/>
                  </a:cubicBezTo>
                  <a:cubicBezTo>
                    <a:pt x="973" y="82"/>
                    <a:pt x="972" y="82"/>
                    <a:pt x="972" y="82"/>
                  </a:cubicBezTo>
                  <a:cubicBezTo>
                    <a:pt x="971" y="82"/>
                    <a:pt x="971" y="82"/>
                    <a:pt x="971" y="82"/>
                  </a:cubicBezTo>
                  <a:cubicBezTo>
                    <a:pt x="971" y="81"/>
                    <a:pt x="971" y="81"/>
                    <a:pt x="972" y="81"/>
                  </a:cubicBezTo>
                  <a:cubicBezTo>
                    <a:pt x="973" y="81"/>
                    <a:pt x="977" y="81"/>
                    <a:pt x="977" y="81"/>
                  </a:cubicBezTo>
                  <a:cubicBezTo>
                    <a:pt x="978" y="81"/>
                    <a:pt x="980" y="81"/>
                    <a:pt x="982" y="81"/>
                  </a:cubicBezTo>
                  <a:cubicBezTo>
                    <a:pt x="982" y="81"/>
                    <a:pt x="983" y="81"/>
                    <a:pt x="983" y="82"/>
                  </a:cubicBezTo>
                  <a:cubicBezTo>
                    <a:pt x="983" y="82"/>
                    <a:pt x="982" y="82"/>
                    <a:pt x="982" y="82"/>
                  </a:cubicBezTo>
                  <a:cubicBezTo>
                    <a:pt x="981" y="82"/>
                    <a:pt x="981" y="83"/>
                    <a:pt x="981" y="83"/>
                  </a:cubicBezTo>
                  <a:cubicBezTo>
                    <a:pt x="981" y="84"/>
                    <a:pt x="981" y="84"/>
                    <a:pt x="982" y="85"/>
                  </a:cubicBezTo>
                  <a:cubicBezTo>
                    <a:pt x="992" y="101"/>
                    <a:pt x="992" y="101"/>
                    <a:pt x="992" y="101"/>
                  </a:cubicBezTo>
                  <a:cubicBezTo>
                    <a:pt x="993" y="99"/>
                    <a:pt x="1000" y="88"/>
                    <a:pt x="1001" y="86"/>
                  </a:cubicBezTo>
                  <a:cubicBezTo>
                    <a:pt x="1001" y="85"/>
                    <a:pt x="1001" y="84"/>
                    <a:pt x="1001" y="84"/>
                  </a:cubicBezTo>
                  <a:cubicBezTo>
                    <a:pt x="1001" y="83"/>
                    <a:pt x="1001" y="82"/>
                    <a:pt x="1001" y="82"/>
                  </a:cubicBezTo>
                  <a:cubicBezTo>
                    <a:pt x="1000" y="82"/>
                    <a:pt x="1000" y="82"/>
                    <a:pt x="1000" y="82"/>
                  </a:cubicBezTo>
                  <a:cubicBezTo>
                    <a:pt x="1000" y="81"/>
                    <a:pt x="1000" y="81"/>
                    <a:pt x="1001" y="81"/>
                  </a:cubicBezTo>
                  <a:cubicBezTo>
                    <a:pt x="1002" y="81"/>
                    <a:pt x="1004" y="81"/>
                    <a:pt x="1004" y="81"/>
                  </a:cubicBezTo>
                  <a:cubicBezTo>
                    <a:pt x="1005" y="81"/>
                    <a:pt x="1009" y="81"/>
                    <a:pt x="1010" y="81"/>
                  </a:cubicBezTo>
                  <a:cubicBezTo>
                    <a:pt x="1010" y="81"/>
                    <a:pt x="1010" y="81"/>
                    <a:pt x="1010" y="82"/>
                  </a:cubicBezTo>
                  <a:cubicBezTo>
                    <a:pt x="1010" y="82"/>
                    <a:pt x="1010" y="82"/>
                    <a:pt x="1010" y="82"/>
                  </a:cubicBezTo>
                  <a:cubicBezTo>
                    <a:pt x="1009" y="82"/>
                    <a:pt x="1008" y="82"/>
                    <a:pt x="1007" y="83"/>
                  </a:cubicBezTo>
                  <a:cubicBezTo>
                    <a:pt x="1006" y="83"/>
                    <a:pt x="1006" y="84"/>
                    <a:pt x="1005" y="85"/>
                  </a:cubicBezTo>
                  <a:cubicBezTo>
                    <a:pt x="1003" y="87"/>
                    <a:pt x="995" y="100"/>
                    <a:pt x="994" y="102"/>
                  </a:cubicBezTo>
                  <a:cubicBezTo>
                    <a:pt x="993" y="104"/>
                    <a:pt x="993" y="106"/>
                    <a:pt x="993" y="107"/>
                  </a:cubicBezTo>
                  <a:cubicBezTo>
                    <a:pt x="993" y="112"/>
                    <a:pt x="993" y="112"/>
                    <a:pt x="993" y="112"/>
                  </a:cubicBezTo>
                  <a:cubicBezTo>
                    <a:pt x="993" y="113"/>
                    <a:pt x="993" y="115"/>
                    <a:pt x="993" y="117"/>
                  </a:cubicBezTo>
                  <a:cubicBezTo>
                    <a:pt x="994" y="119"/>
                    <a:pt x="994" y="120"/>
                    <a:pt x="996" y="120"/>
                  </a:cubicBezTo>
                  <a:cubicBezTo>
                    <a:pt x="996" y="120"/>
                    <a:pt x="998" y="120"/>
                    <a:pt x="998" y="120"/>
                  </a:cubicBezTo>
                  <a:cubicBezTo>
                    <a:pt x="998" y="120"/>
                    <a:pt x="998" y="120"/>
                    <a:pt x="998" y="121"/>
                  </a:cubicBezTo>
                  <a:cubicBezTo>
                    <a:pt x="998" y="121"/>
                    <a:pt x="998" y="121"/>
                    <a:pt x="998" y="121"/>
                  </a:cubicBezTo>
                  <a:cubicBezTo>
                    <a:pt x="995" y="121"/>
                    <a:pt x="991" y="121"/>
                    <a:pt x="991" y="121"/>
                  </a:cubicBezTo>
                  <a:cubicBezTo>
                    <a:pt x="990" y="121"/>
                    <a:pt x="987" y="121"/>
                    <a:pt x="985" y="121"/>
                  </a:cubicBezTo>
                  <a:cubicBezTo>
                    <a:pt x="985" y="121"/>
                    <a:pt x="985" y="121"/>
                    <a:pt x="985" y="121"/>
                  </a:cubicBezTo>
                  <a:cubicBezTo>
                    <a:pt x="985" y="120"/>
                    <a:pt x="985" y="120"/>
                    <a:pt x="985" y="120"/>
                  </a:cubicBezTo>
                  <a:cubicBezTo>
                    <a:pt x="985" y="120"/>
                    <a:pt x="986" y="120"/>
                    <a:pt x="987" y="120"/>
                  </a:cubicBezTo>
                  <a:cubicBezTo>
                    <a:pt x="988" y="120"/>
                    <a:pt x="988" y="119"/>
                    <a:pt x="988" y="117"/>
                  </a:cubicBezTo>
                  <a:cubicBezTo>
                    <a:pt x="988" y="115"/>
                    <a:pt x="988" y="113"/>
                    <a:pt x="988" y="112"/>
                  </a:cubicBezTo>
                  <a:lnTo>
                    <a:pt x="988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80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4767" y="1267217"/>
            <a:ext cx="3042441" cy="2762251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Thank You!</a:t>
            </a:r>
            <a:endParaRPr lang="hu-H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12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2" y="1368533"/>
            <a:ext cx="10972634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9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92000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2" y="1368533"/>
            <a:ext cx="10972634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3848"/>
            <a:ext cx="301830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858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177" y="3657524"/>
            <a:ext cx="11587005" cy="12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657526"/>
            <a:ext cx="10972801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876724"/>
            <a:ext cx="10972801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1"/>
            <a:ext cx="3045745" cy="304495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1" y="0"/>
            <a:ext cx="12191999" cy="3657524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31" name="Picture 3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84" y="3660420"/>
            <a:ext cx="77744" cy="1216152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42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666-C8BB-4DAD-B63D-79EAE19A9E49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85" y="1368533"/>
            <a:ext cx="53338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8441" y="1368533"/>
            <a:ext cx="533387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427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6">
            <a:extLst>
              <a:ext uri="{FF2B5EF4-FFF2-40B4-BE49-F238E27FC236}">
                <a16:creationId xmlns:a16="http://schemas.microsoft.com/office/drawing/2014/main" id="{215B8635-C62C-2A4F-9FCC-BF5DFA83B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5176" cy="6858000"/>
          </a:xfrm>
          <a:prstGeom prst="rect">
            <a:avLst/>
          </a:prstGeom>
        </p:spPr>
      </p:pic>
      <p:sp>
        <p:nvSpPr>
          <p:cNvPr id="10" name="Téglalap 11">
            <a:extLst>
              <a:ext uri="{FF2B5EF4-FFF2-40B4-BE49-F238E27FC236}">
                <a16:creationId xmlns:a16="http://schemas.microsoft.com/office/drawing/2014/main" id="{DE4DA7E8-60EA-3146-AEF6-0F22CD9BBAC8}"/>
              </a:ext>
            </a:extLst>
          </p:cNvPr>
          <p:cNvSpPr/>
          <p:nvPr userDrawn="1"/>
        </p:nvSpPr>
        <p:spPr>
          <a:xfrm>
            <a:off x="0" y="0"/>
            <a:ext cx="1219517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2" name="Rectangle 11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3848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427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92000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3848"/>
            <a:ext cx="301830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428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170" y="1371600"/>
            <a:ext cx="10975658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1286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92000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0" name="Rectangle 9"/>
          <p:cNvSpPr/>
          <p:nvPr userDrawn="1"/>
        </p:nvSpPr>
        <p:spPr>
          <a:xfrm>
            <a:off x="608170" y="1371600"/>
            <a:ext cx="10975658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101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170" y="1371600"/>
            <a:ext cx="10975658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486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8172" y="1371600"/>
            <a:ext cx="10974147" cy="4876800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170" y="1371600"/>
            <a:ext cx="10975658" cy="4876800"/>
          </a:xfrm>
          <a:prstGeom prst="rect">
            <a:avLst/>
          </a:prstGeom>
          <a:solidFill>
            <a:schemeClr val="bg1">
              <a:alpha val="67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1280486" y="6400800"/>
            <a:ext cx="301831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305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69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B3A-B5A2-4F59-A411-937C640BE041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CA8-FCB8-4C42-B741-E24FE9047CA3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EC2C-4845-4FB4-A97E-95618437D355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1478-2FCA-49D2-95E4-D8C81D989C3D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0360-1D7E-4D1F-A946-1708243D396A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A730-CBA1-443C-B2A9-5CCC28D27AE0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www.balogh-medveczky.hu</a:t>
            </a:r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046774-A977-4286-8572-619ABD289B2B}" type="datetime1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hu-HU"/>
              <a:t>www.balogh-medveczky.hu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3ABBBB-DD6B-4757-984B-A18482F533E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6C18-E653-4435-A908-683DACBF5E1C}" type="datetimeFigureOut">
              <a:rPr lang="hu-HU" smtClean="0"/>
              <a:t>2020. 12. 07.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EF24-76AC-42EF-B6A9-E160B2D151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2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5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2020. 12. 07.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42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4353" y="2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3" y="1"/>
            <a:ext cx="9136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906000" y="5562600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hu-HU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354" y="4267201"/>
            <a:ext cx="7461249" cy="1286267"/>
          </a:xfrm>
        </p:spPr>
        <p:txBody>
          <a:bodyPr>
            <a:normAutofit/>
          </a:bodyPr>
          <a:lstStyle/>
          <a:p>
            <a:r>
              <a:rPr lang="hu-HU" sz="2800" cap="small" dirty="0"/>
              <a:t>A vasúti műszaki szabályozás új jogi rendszere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352" y="5562601"/>
            <a:ext cx="7461250" cy="11155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</a:rPr>
              <a:t>Dr. Medveczky László István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</a:rPr>
              <a:t>Ügyvéd, jogi tanácsadó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4350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>
                    <a:lumMod val="75000"/>
                  </a:prstClr>
                </a:solidFill>
              </a:rPr>
              <a:t>Budapest, 20</a:t>
            </a:r>
            <a:r>
              <a:rPr lang="hu-HU" sz="1600" dirty="0">
                <a:solidFill>
                  <a:prstClr val="white">
                    <a:lumMod val="75000"/>
                  </a:prstClr>
                </a:solidFill>
              </a:rPr>
              <a:t>20</a:t>
            </a:r>
            <a:r>
              <a:rPr lang="en-US" sz="1600" dirty="0">
                <a:solidFill>
                  <a:prstClr val="white">
                    <a:lumMod val="75000"/>
                  </a:prstClr>
                </a:solidFill>
              </a:rPr>
              <a:t>. </a:t>
            </a:r>
            <a:r>
              <a:rPr lang="hu-HU" sz="1600" dirty="0">
                <a:solidFill>
                  <a:prstClr val="white">
                    <a:lumMod val="75000"/>
                  </a:prstClr>
                </a:solidFill>
              </a:rPr>
              <a:t>december </a:t>
            </a:r>
          </a:p>
          <a:p>
            <a:r>
              <a:rPr lang="hu-HU" sz="1600" dirty="0">
                <a:solidFill>
                  <a:prstClr val="white">
                    <a:lumMod val="75000"/>
                  </a:prstClr>
                </a:solidFill>
              </a:rPr>
              <a:t>8</a:t>
            </a:r>
            <a:r>
              <a:rPr lang="en-US" sz="1600" dirty="0">
                <a:solidFill>
                  <a:prstClr val="white">
                    <a:lumMod val="7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4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effectLst/>
              </a:rPr>
              <a:t>OVSZ I. helyébe lépő szabályozás 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335360" y="1412776"/>
            <a:ext cx="11653440" cy="4988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800" b="1" dirty="0"/>
              <a:t>A Vasúti Műszaki Bizottság részére előkészített VME-tervezetek</a:t>
            </a:r>
            <a:endParaRPr lang="hu-HU" sz="2400" dirty="0"/>
          </a:p>
          <a:p>
            <a:pPr marL="0" indent="0">
              <a:buNone/>
            </a:pPr>
            <a:endParaRPr lang="hu-HU" sz="2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Vasúti Pályatervezési szabályzat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Vasúti Alépítmények Szabályzat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Vasúti Pályaüzemeltetési Szabályzat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Vasúti Hidak Szabályzat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ETCS pályamenti alrendszerére vonatkozó alkalmazási követelmények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Vasúti járművek összeférhetőségi vizsgálata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ETCS kompatibilitási teszt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EVM járműfedélzeti funkcionalitás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Energiellátás</a:t>
            </a: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szerkezeti elemekre, rendszerkomponensekre, alrendszerekre és rendszerekre vonatkozó követelmények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Kivételes szállítás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Üzemeltetés munkálatok során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Tolatás </a:t>
            </a:r>
          </a:p>
          <a:p>
            <a:pPr marL="0" indent="0">
              <a:buNone/>
            </a:pPr>
            <a:endParaRPr lang="hu-HU" sz="2800" b="1" dirty="0"/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marR="0" lvl="3" indent="-271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70000"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0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Rendszerintegritás vizsgálata 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06400" y="1412776"/>
            <a:ext cx="11582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b="1" dirty="0"/>
              <a:t>T/13482. sz. törvényjavaslat az egyes közlekedési tárgyú törvények módosításáról</a:t>
            </a:r>
          </a:p>
          <a:p>
            <a:pPr marL="0" indent="0">
              <a:buNone/>
            </a:pPr>
            <a:r>
              <a:rPr lang="hu-HU" sz="2400" dirty="0" err="1"/>
              <a:t>Vtv</a:t>
            </a:r>
            <a:r>
              <a:rPr lang="hu-HU" sz="2400" dirty="0"/>
              <a:t>. új 10. § (3) </a:t>
            </a:r>
            <a:r>
              <a:rPr lang="hu-HU" sz="2400" dirty="0" err="1"/>
              <a:t>bek</a:t>
            </a:r>
            <a:r>
              <a:rPr lang="hu-HU" sz="2400" dirty="0"/>
              <a:t>.: A helyhez kötött strukturális vasúti alrendszerek esetében az engedélyezési folyamatba illesztetten igazolni kell építéssel, átalakítással vagy korszerűsítéssel érintett vasúti alrendszer vagy alrendszerek vasúti rendszerbe illesztése teljesíti az elvárt szintű rendszerintegritást.</a:t>
            </a:r>
          </a:p>
          <a:p>
            <a:pPr marL="0" indent="0">
              <a:buNone/>
            </a:pPr>
            <a:r>
              <a:rPr lang="hu-HU" sz="2800" b="1" dirty="0"/>
              <a:t>289/2012. (X. 11.) Korm. rendelet módosítása (tervezet)</a:t>
            </a:r>
          </a:p>
          <a:p>
            <a:r>
              <a:rPr lang="hu-HU" sz="2400" dirty="0"/>
              <a:t>rendszerintegritási nemzeti ajánlásokban foglaltak szerinti igazolás – csak az ajánlás teljesítését kell igazolni</a:t>
            </a:r>
          </a:p>
          <a:p>
            <a:r>
              <a:rPr lang="hu-HU" sz="2400" dirty="0"/>
              <a:t>alternatív megoldás – egyedi megfelelési vizsgálat </a:t>
            </a:r>
          </a:p>
          <a:p>
            <a:pPr marL="0" indent="0">
              <a:buNone/>
            </a:pPr>
            <a:r>
              <a:rPr lang="hu-HU" sz="2400" dirty="0"/>
              <a:t>Külön megfelelésértékelés független tanúsító szervezet által</a:t>
            </a:r>
          </a:p>
          <a:p>
            <a:pPr marL="0" indent="0">
              <a:buNone/>
            </a:pPr>
            <a:endParaRPr lang="hu-HU" sz="2800" b="1" dirty="0"/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marR="0" lvl="3" indent="-271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70000"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5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ogofehé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2" y="476672"/>
            <a:ext cx="2952328" cy="1835578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704475" y="2947086"/>
            <a:ext cx="8686800" cy="1184825"/>
          </a:xfrm>
        </p:spPr>
        <p:txBody>
          <a:bodyPr>
            <a:noAutofit/>
          </a:bodyPr>
          <a:lstStyle/>
          <a:p>
            <a:r>
              <a:rPr lang="hu-HU" i="1" dirty="0">
                <a:solidFill>
                  <a:srgbClr val="7030A0"/>
                </a:solidFill>
                <a:latin typeface="Cambria" pitchFamily="18" charset="0"/>
              </a:rPr>
              <a:t>Köszönjük a figyelmüket!</a:t>
            </a:r>
            <a:br>
              <a:rPr lang="hu-HU" i="1" dirty="0">
                <a:solidFill>
                  <a:srgbClr val="7030A0"/>
                </a:solidFill>
                <a:latin typeface="Cambria" pitchFamily="18" charset="0"/>
              </a:rPr>
            </a:br>
            <a:br>
              <a:rPr lang="hu-HU" i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br>
              <a:rPr lang="hu-HU" i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br>
              <a:rPr lang="hu-HU" sz="2700" cap="small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hu-HU" sz="4000" cap="small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hu-HU" sz="2400" cap="small" dirty="0">
                <a:solidFill>
                  <a:schemeClr val="tx1"/>
                </a:solidFill>
                <a:latin typeface="Cambria" pitchFamily="18" charset="0"/>
              </a:rPr>
              <a:t>Balogh &amp; Medveczky Ügyvédi Iroda</a:t>
            </a:r>
            <a:br>
              <a:rPr lang="hu-HU" sz="1600" cap="none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hu-HU" sz="1600" cap="none" dirty="0">
                <a:solidFill>
                  <a:schemeClr val="tx1"/>
                </a:solidFill>
                <a:latin typeface="Cambria" pitchFamily="18" charset="0"/>
              </a:rPr>
              <a:t>1026 Budapest, Pasaréti út 18.</a:t>
            </a:r>
            <a:br>
              <a:rPr lang="hu-HU" sz="1600" cap="none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hu-HU" sz="1600" cap="none" dirty="0">
                <a:solidFill>
                  <a:schemeClr val="tx1"/>
                </a:solidFill>
                <a:latin typeface="Cambria" pitchFamily="18" charset="0"/>
              </a:rPr>
              <a:t>Tel: 212-4161 </a:t>
            </a:r>
            <a:r>
              <a:rPr lang="hu-HU" sz="1600" cap="none" dirty="0">
                <a:solidFill>
                  <a:schemeClr val="tx1"/>
                </a:solidFill>
                <a:latin typeface="Cambria" pitchFamily="18" charset="0"/>
                <a:sym typeface="Wingdings"/>
              </a:rPr>
              <a:t> </a:t>
            </a:r>
            <a:r>
              <a:rPr lang="hu-HU" sz="1600" cap="none" dirty="0">
                <a:solidFill>
                  <a:schemeClr val="tx1"/>
                </a:solidFill>
                <a:latin typeface="Cambria" pitchFamily="18" charset="0"/>
              </a:rPr>
              <a:t>Fax: 212-4085</a:t>
            </a:r>
            <a:br>
              <a:rPr lang="hu-HU" sz="1600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mbria" pitchFamily="18" charset="0"/>
              </a:rPr>
            </a:br>
            <a:r>
              <a:rPr lang="hu-HU" sz="1600" u="sng" cap="none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l.medveczky@bmui.hu </a:t>
            </a:r>
            <a:br>
              <a:rPr lang="hu-HU" sz="1600" u="sng" cap="none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</a:br>
            <a:r>
              <a:rPr lang="hu-HU" sz="1600" u="sng" cap="none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www.balogh-medveczky.hu </a:t>
            </a:r>
            <a:endParaRPr lang="hu-HU" sz="1100" u="sng" cap="none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2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71D47A-E7B7-475F-A195-A27125C9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Vasúti Műszaki Szabályozás – Kiinduló helyzet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2B29C0-F520-463E-BC04-4C48C606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Vasúti műszaki szabályozás alatt a vasúti rendszerrel kapcsolatos követelményeket és a vasútüzem biztonságát biztosítani hivatott szabályok összességét értjük.</a:t>
            </a:r>
          </a:p>
          <a:p>
            <a:endParaRPr lang="hu-HU" dirty="0"/>
          </a:p>
          <a:p>
            <a:r>
              <a:rPr lang="hu-HU" dirty="0" err="1"/>
              <a:t>Interop</a:t>
            </a:r>
            <a:r>
              <a:rPr lang="hu-HU" dirty="0"/>
              <a:t> vasutak – ÁME-k és OVSZ I </a:t>
            </a:r>
          </a:p>
          <a:p>
            <a:r>
              <a:rPr lang="hu-HU" dirty="0"/>
              <a:t>Egyéb vasutak – OVSZ II</a:t>
            </a:r>
          </a:p>
        </p:txBody>
      </p:sp>
    </p:spTree>
    <p:extLst>
      <p:ext uri="{BB962C8B-B14F-4D97-AF65-F5344CB8AC3E}">
        <p14:creationId xmlns:p14="http://schemas.microsoft.com/office/powerpoint/2010/main" val="371617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4. VCS - A Nemzeti Szabály fogalma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/>
              <a:t>A fogalom meghatározása és jelentősége</a:t>
            </a:r>
          </a:p>
          <a:p>
            <a:endParaRPr lang="hu-HU" sz="1800" dirty="0"/>
          </a:p>
          <a:p>
            <a:r>
              <a:rPr lang="hu-HU" sz="1800" dirty="0"/>
              <a:t>„nemzeti szabályok”: valamely tagállamban elfogadott, kötelező erejű szabályok összessége, függetlenül attól, hogy azokat mely szerv bocsátotta ki, amely szabályok az adott tagállamban a vasúti társaságokra, pályahálózat-működtetőkre vagy harmadik felekre vonatkozó uniós vagy nemzetközi szabályoktól eltérő vasútbiztonsági vagy műszaki követelményeket tartalmazzák; (</a:t>
            </a:r>
            <a:r>
              <a:rPr lang="hu-HU" sz="1800" dirty="0" err="1"/>
              <a:t>Interop</a:t>
            </a:r>
            <a:r>
              <a:rPr lang="hu-HU" sz="1800" dirty="0"/>
              <a:t> Irányelv 2. cikk 30. pont és Vasútbiztonsági Irányelv 3. cikk 8. pont)</a:t>
            </a:r>
          </a:p>
          <a:p>
            <a:endParaRPr lang="hu-HU" sz="1800" dirty="0"/>
          </a:p>
          <a:p>
            <a:r>
              <a:rPr lang="hu-HU" sz="1800" dirty="0"/>
              <a:t>„szükséges rossz”, szűk körben megengedett, fokozatos leépítés </a:t>
            </a:r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lvl="3" indent="-271463">
              <a:spcBef>
                <a:spcPct val="20000"/>
              </a:spcBef>
              <a:buClr>
                <a:srgbClr val="4F81BD"/>
              </a:buClr>
              <a:buSzPct val="70000"/>
            </a:pPr>
            <a:endParaRPr lang="hu-HU" sz="12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 Nemzeti Szabály fogalma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Nemzeti Szabálynak tehát az a szabály minősül, amely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az Irányelvek hatálya alá tartozó vasúti rendszerre vonatkozóan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a tagállam bármely szerve által elfogadott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a vasúti társaságokra, pályahálózat-működtetőkre vagy harmadik felekre kötelező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uniós vagy nemzetközi szabályoktól eltérő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vasútbiztonsági vagy műszaki követelményeket állapít meg</a:t>
            </a:r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lvl="3" indent="-271463">
              <a:spcBef>
                <a:spcPct val="20000"/>
              </a:spcBef>
              <a:buClr>
                <a:srgbClr val="4F81BD"/>
              </a:buClr>
              <a:buSzPct val="70000"/>
            </a:pPr>
            <a:endParaRPr lang="hu-HU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1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 Nemzeti Szabály fogalma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2800" dirty="0"/>
              <a:t>A nemzeti szabályok rendszere az </a:t>
            </a:r>
            <a:r>
              <a:rPr lang="hu-HU" sz="2800" b="1" dirty="0"/>
              <a:t>uniós vasúti rendszer magyarországi részére </a:t>
            </a:r>
            <a:r>
              <a:rPr lang="hu-HU" sz="2800" dirty="0"/>
              <a:t>vonatkozik, ennek halmazát a  </a:t>
            </a:r>
            <a:r>
              <a:rPr lang="hu-HU" sz="2800" b="1" dirty="0"/>
              <a:t>413/2020. (VIII. 30.) Korm. Rendelet 1. §-</a:t>
            </a:r>
            <a:r>
              <a:rPr lang="hu-HU" sz="2800" dirty="0"/>
              <a:t>a határozza meg</a:t>
            </a:r>
          </a:p>
          <a:p>
            <a:pPr marL="0" indent="0">
              <a:buNone/>
            </a:pPr>
            <a:r>
              <a:rPr lang="hu-HU" sz="2800" b="1" dirty="0"/>
              <a:t>Az uniós vasúti rendszer részét nem képező vasúti rendszerek</a:t>
            </a:r>
            <a:endParaRPr lang="hu-HU" sz="1800" u="sng" dirty="0"/>
          </a:p>
          <a:p>
            <a:r>
              <a:rPr lang="hu-HU" sz="1800" dirty="0"/>
              <a:t>a) </a:t>
            </a:r>
            <a:r>
              <a:rPr lang="hu-HU" sz="1800" b="1" dirty="0"/>
              <a:t>metrók</a:t>
            </a:r>
            <a:r>
              <a:rPr lang="hu-HU" sz="1800" dirty="0"/>
              <a:t>; </a:t>
            </a:r>
          </a:p>
          <a:p>
            <a:r>
              <a:rPr lang="hu-HU" sz="1800" dirty="0"/>
              <a:t>b) </a:t>
            </a:r>
            <a:r>
              <a:rPr lang="hu-HU" sz="1800" b="1" dirty="0"/>
              <a:t>villamosok és könnyű vasúti járművek</a:t>
            </a:r>
            <a:r>
              <a:rPr lang="hu-HU" sz="1800" dirty="0"/>
              <a:t>, valamint a kizárólag ilyen járművek által használt </a:t>
            </a:r>
            <a:r>
              <a:rPr lang="hu-HU" sz="1800" b="1" dirty="0"/>
              <a:t>infrastruktúra</a:t>
            </a:r>
            <a:r>
              <a:rPr lang="hu-HU" sz="1800" dirty="0"/>
              <a:t>; és </a:t>
            </a:r>
          </a:p>
          <a:p>
            <a:r>
              <a:rPr lang="hu-HU" sz="1800" dirty="0"/>
              <a:t>c) az uniós vasúti rendszer többi részétől a </a:t>
            </a:r>
            <a:r>
              <a:rPr lang="hu-HU" sz="1800" b="1" dirty="0"/>
              <a:t>működés szempontjából különálló hálózatok</a:t>
            </a:r>
            <a:r>
              <a:rPr lang="hu-HU" sz="1800" dirty="0"/>
              <a:t>, amelyek csak </a:t>
            </a:r>
            <a:r>
              <a:rPr lang="hu-HU" sz="1800" b="1" dirty="0"/>
              <a:t>helyi, városi vagy elővárosi személyszállításra </a:t>
            </a:r>
            <a:r>
              <a:rPr lang="hu-HU" sz="1800" dirty="0"/>
              <a:t>szolgálnak, valamint a kizárólag ilyen hálózatokon működő </a:t>
            </a:r>
            <a:r>
              <a:rPr lang="hu-HU" sz="1800" b="1" dirty="0"/>
              <a:t>vállalkozások</a:t>
            </a:r>
            <a:r>
              <a:rPr lang="hu-HU" sz="1800" dirty="0"/>
              <a:t>.</a:t>
            </a:r>
          </a:p>
          <a:p>
            <a:pPr lvl="0"/>
            <a:r>
              <a:rPr lang="hu-HU" sz="1800" dirty="0"/>
              <a:t>a </a:t>
            </a:r>
            <a:r>
              <a:rPr lang="hu-HU" sz="1800" b="1" dirty="0"/>
              <a:t>magántulajdonban álló vasúti infrastruktúra</a:t>
            </a:r>
            <a:r>
              <a:rPr lang="hu-HU" sz="1800" dirty="0"/>
              <a:t> – a mellékvágányokat is beleértve –, amelyet a tulajdonos vagy az üzemeltető árufuvarozási tevékenységre vagy nem kereskedelmi célú személyszállításra használ, és a kizárólag ilyen infrastruktúrán használt </a:t>
            </a:r>
            <a:r>
              <a:rPr lang="hu-HU" sz="1800" b="1" dirty="0"/>
              <a:t>járművek</a:t>
            </a:r>
            <a:r>
              <a:rPr lang="hu-HU" sz="1800" dirty="0"/>
              <a:t>; </a:t>
            </a:r>
          </a:p>
          <a:p>
            <a:pPr lvl="0"/>
            <a:r>
              <a:rPr lang="hu-HU" sz="1800" b="1" dirty="0"/>
              <a:t>szigorúan helyi, történelmi vagy turisztikai </a:t>
            </a:r>
            <a:r>
              <a:rPr lang="hu-HU" sz="1800" dirty="0"/>
              <a:t>célra fenntartott </a:t>
            </a:r>
            <a:r>
              <a:rPr lang="hu-HU" sz="1800" b="1" dirty="0"/>
              <a:t>infrastruktúra és járművek</a:t>
            </a:r>
            <a:r>
              <a:rPr lang="hu-HU" sz="1800" dirty="0"/>
              <a:t>; </a:t>
            </a:r>
          </a:p>
          <a:p>
            <a:pPr lvl="0"/>
            <a:r>
              <a:rPr lang="hu-HU" sz="1800" dirty="0"/>
              <a:t>olyan </a:t>
            </a:r>
            <a:r>
              <a:rPr lang="hu-HU" sz="1800" b="1" dirty="0"/>
              <a:t>könnyű vasúti infrastruktúra</a:t>
            </a:r>
            <a:r>
              <a:rPr lang="hu-HU" sz="1800" dirty="0"/>
              <a:t>, amelyet alkalmanként nehéz vasúti járművek is használnak a könnyű vasúti rendszer működési feltételei mellett, amennyiben e járművek tekintetében erre </a:t>
            </a:r>
            <a:r>
              <a:rPr lang="hu-HU" sz="1800" b="1" dirty="0"/>
              <a:t>kizárólag összeköttetési célból</a:t>
            </a:r>
            <a:r>
              <a:rPr lang="hu-HU" sz="1800" dirty="0"/>
              <a:t> van szükség; </a:t>
            </a:r>
          </a:p>
          <a:p>
            <a:pPr lvl="0"/>
            <a:r>
              <a:rPr lang="hu-HU" sz="1800" b="1" dirty="0"/>
              <a:t>elsősorban könnyű vasúti infrastruktúrán alkalmazott járművek</a:t>
            </a:r>
            <a:r>
              <a:rPr lang="hu-HU" sz="1800" dirty="0"/>
              <a:t>, amelyeket bizonyos nehéz vasúti összetevővel szereltek fel annak érdekében, hogy azok kizárólag összeköttetési célból képesek legyenek áthaladni a nehéz vasúti infrastruktúrának egy jól </a:t>
            </a:r>
            <a:r>
              <a:rPr lang="hu-HU" sz="1800" dirty="0" err="1"/>
              <a:t>körülhatárolt</a:t>
            </a:r>
            <a:r>
              <a:rPr lang="hu-HU" sz="1800" dirty="0"/>
              <a:t>, korlátozott szakaszán.</a:t>
            </a:r>
          </a:p>
          <a:p>
            <a:endParaRPr lang="hu-HU" sz="1800" dirty="0"/>
          </a:p>
          <a:p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lvl="3" indent="-271463">
              <a:spcBef>
                <a:spcPct val="20000"/>
              </a:spcBef>
              <a:buClr>
                <a:srgbClr val="4F81BD"/>
              </a:buClr>
              <a:buSzPct val="70000"/>
            </a:pPr>
            <a:endParaRPr lang="hu-HU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 vasúti műszaki szabályozás új rendszere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06400" y="1412776"/>
            <a:ext cx="1158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800" dirty="0"/>
              <a:t>A műszaki szabályozás tárgyköreit a </a:t>
            </a:r>
            <a:r>
              <a:rPr lang="hu-HU" sz="2800" dirty="0" err="1"/>
              <a:t>Vtv</a:t>
            </a:r>
            <a:r>
              <a:rPr lang="hu-HU" sz="2800" dirty="0"/>
              <a:t>. 30/A. §-a tartalmazza, ezek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vasúti járművek,</a:t>
            </a:r>
          </a:p>
          <a:p>
            <a:pPr>
              <a:buFontTx/>
              <a:buChar char="-"/>
            </a:pPr>
            <a:r>
              <a:rPr lang="hu-HU" sz="2800" dirty="0"/>
              <a:t>vasúti infrastruktúra</a:t>
            </a:r>
          </a:p>
          <a:p>
            <a:pPr>
              <a:buFontTx/>
              <a:buChar char="-"/>
            </a:pPr>
            <a:r>
              <a:rPr lang="hu-HU" sz="2800" dirty="0"/>
              <a:t>vasúti munkavállalók egészségügyi alkalmassága, képzése és vizsgáztatása</a:t>
            </a:r>
          </a:p>
          <a:p>
            <a:pPr>
              <a:buFontTx/>
              <a:buChar char="-"/>
            </a:pPr>
            <a:r>
              <a:rPr lang="hu-HU" sz="2800" dirty="0"/>
              <a:t>vasúti forgalom lebonyolítása</a:t>
            </a:r>
          </a:p>
          <a:p>
            <a:pPr>
              <a:buFontTx/>
              <a:buChar char="-"/>
            </a:pPr>
            <a:r>
              <a:rPr lang="hu-HU" sz="2800" dirty="0"/>
              <a:t> az </a:t>
            </a:r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utasok biztonságát szolgáló védelmi rendszerek 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lvl="3" indent="-271463">
              <a:spcBef>
                <a:spcPct val="20000"/>
              </a:spcBef>
              <a:buClr>
                <a:srgbClr val="4F81BD"/>
              </a:buClr>
              <a:buSzPct val="70000"/>
            </a:pPr>
            <a:endParaRPr lang="hu-HU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 vasúti műszaki szabályozás új rendszere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06400" y="1412776"/>
            <a:ext cx="1158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800" dirty="0"/>
              <a:t>A műszaki szabályozás jogforrási rendszerét a </a:t>
            </a:r>
            <a:r>
              <a:rPr lang="hu-HU" sz="2800" dirty="0" err="1"/>
              <a:t>Vtv</a:t>
            </a:r>
            <a:r>
              <a:rPr lang="hu-HU" sz="2800" dirty="0"/>
              <a:t>. 2. § 1.12.-1.18. pontok, valamint a 30. §-a tartalmazza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/>
              <a:t>Gyűjtőfogalom lett a Vasúti Műszaki Előírás, magában foglal minden kötelező szabályt és ajánlást, mind az </a:t>
            </a:r>
            <a:r>
              <a:rPr lang="hu-HU" sz="2800" dirty="0" err="1"/>
              <a:t>interop</a:t>
            </a:r>
            <a:r>
              <a:rPr lang="hu-HU" sz="2800" dirty="0"/>
              <a:t>, mind az egyéb vasúti rendszerekre vonatkozóan </a:t>
            </a:r>
          </a:p>
          <a:p>
            <a:r>
              <a:rPr lang="hu-HU" sz="2800" dirty="0"/>
              <a:t>Jogszabályi és jogszabály alatti szint </a:t>
            </a:r>
          </a:p>
          <a:p>
            <a:r>
              <a:rPr lang="hu-HU" sz="2800" dirty="0"/>
              <a:t>A felállításra kerülő Vasúti Műszaki Bizottság dolgozza ki 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lvl="3" indent="-271463">
              <a:spcBef>
                <a:spcPct val="20000"/>
              </a:spcBef>
              <a:buClr>
                <a:srgbClr val="4F81BD"/>
              </a:buClr>
              <a:buSzPct val="70000"/>
            </a:pPr>
            <a:endParaRPr lang="hu-HU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0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8760" y="74042"/>
            <a:ext cx="9144000" cy="442277"/>
          </a:xfrm>
        </p:spPr>
        <p:txBody>
          <a:bodyPr>
            <a:normAutofit/>
          </a:bodyPr>
          <a:lstStyle/>
          <a:p>
            <a:r>
              <a:rPr lang="hu-HU" sz="2400" b="1" dirty="0"/>
              <a:t>VASÚTI MŰSZAKI ELŐÍRÁSOK</a:t>
            </a:r>
          </a:p>
        </p:txBody>
      </p:sp>
      <p:sp>
        <p:nvSpPr>
          <p:cNvPr id="6" name="Téglalap 5"/>
          <p:cNvSpPr/>
          <p:nvPr/>
        </p:nvSpPr>
        <p:spPr>
          <a:xfrm>
            <a:off x="941832" y="516319"/>
            <a:ext cx="5330952" cy="271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41832" y="3295205"/>
            <a:ext cx="5330952" cy="271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41832" y="6137105"/>
            <a:ext cx="5330952" cy="5278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</a:t>
            </a:r>
          </a:p>
        </p:txBody>
      </p:sp>
      <p:sp>
        <p:nvSpPr>
          <p:cNvPr id="9" name="Téglalap 8"/>
          <p:cNvSpPr/>
          <p:nvPr/>
        </p:nvSpPr>
        <p:spPr>
          <a:xfrm>
            <a:off x="6352032" y="516319"/>
            <a:ext cx="5330952" cy="27127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352032" y="3295205"/>
            <a:ext cx="5330952" cy="2712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352032" y="6128421"/>
            <a:ext cx="5330952" cy="527877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 INTEROP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46500" y="527304"/>
            <a:ext cx="487680" cy="27127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KÖTELEZŐ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49812" y="3301245"/>
            <a:ext cx="487680" cy="2712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 KÖTELEZŐ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1153750" y="758952"/>
            <a:ext cx="4940273" cy="228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057400" y="758952"/>
            <a:ext cx="3145536" cy="36576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NEMZETI SZABÁLYOK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1607292" y="1443426"/>
            <a:ext cx="2301240" cy="329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jogszabályi szint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1426464" y="2020918"/>
            <a:ext cx="2560320" cy="329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jogszabály alatti szint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4526281" y="181965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Egyenes összekötő 21"/>
          <p:cNvCxnSpPr>
            <a:stCxn id="15" idx="1"/>
          </p:cNvCxnSpPr>
          <p:nvPr/>
        </p:nvCxnSpPr>
        <p:spPr>
          <a:xfrm flipV="1">
            <a:off x="1153750" y="1865376"/>
            <a:ext cx="4925201" cy="3657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3840480" y="165506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4885945" y="391052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6532032" y="758952"/>
            <a:ext cx="4892944" cy="2286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7187184" y="761943"/>
            <a:ext cx="3145536" cy="365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NEMZETI ELŐÍRÁSOK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7733404" y="1432969"/>
            <a:ext cx="2301240" cy="329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jogszabályi szint</a:t>
            </a:r>
          </a:p>
        </p:txBody>
      </p:sp>
      <p:sp>
        <p:nvSpPr>
          <p:cNvPr id="35" name="Lekerekített téglalap 34"/>
          <p:cNvSpPr/>
          <p:nvPr/>
        </p:nvSpPr>
        <p:spPr>
          <a:xfrm>
            <a:off x="7603864" y="2028705"/>
            <a:ext cx="2560320" cy="329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jogszabály alatti szint</a:t>
            </a:r>
          </a:p>
        </p:txBody>
      </p:sp>
      <p:cxnSp>
        <p:nvCxnSpPr>
          <p:cNvPr id="36" name="Egyenes összekötő 35"/>
          <p:cNvCxnSpPr>
            <a:stCxn id="32" idx="1"/>
            <a:endCxn id="32" idx="3"/>
          </p:cNvCxnSpPr>
          <p:nvPr/>
        </p:nvCxnSpPr>
        <p:spPr>
          <a:xfrm>
            <a:off x="6532032" y="1901952"/>
            <a:ext cx="489294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kerekített téglalap 36"/>
          <p:cNvSpPr/>
          <p:nvPr/>
        </p:nvSpPr>
        <p:spPr>
          <a:xfrm>
            <a:off x="4004544" y="1367345"/>
            <a:ext cx="1801368" cy="1289304"/>
          </a:xfrm>
          <a:prstGeom prst="roundRect">
            <a:avLst/>
          </a:prstGeom>
          <a:solidFill>
            <a:schemeClr val="accent1">
              <a:alpha val="82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HELYI JELENTŐSÉGŰ SZABÁLYOK</a:t>
            </a:r>
          </a:p>
        </p:txBody>
      </p:sp>
      <p:sp>
        <p:nvSpPr>
          <p:cNvPr id="42" name="Lekerekített téglalap 41"/>
          <p:cNvSpPr/>
          <p:nvPr/>
        </p:nvSpPr>
        <p:spPr>
          <a:xfrm>
            <a:off x="1758462" y="3697793"/>
            <a:ext cx="9154048" cy="1999622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4572000" y="3697793"/>
            <a:ext cx="3145536" cy="365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NEMZETI AJÁNLÁSOK</a:t>
            </a:r>
          </a:p>
        </p:txBody>
      </p:sp>
      <p:sp>
        <p:nvSpPr>
          <p:cNvPr id="44" name="Lekerekített téglalap 43"/>
          <p:cNvSpPr/>
          <p:nvPr/>
        </p:nvSpPr>
        <p:spPr>
          <a:xfrm>
            <a:off x="1919537" y="4184049"/>
            <a:ext cx="4161224" cy="6190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MEGFELELÉS NEMZETI SZINTEN ELFOGADHATÓ MÓDJA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6608155" y="4184049"/>
            <a:ext cx="3427995" cy="6190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VÉLEMÉNY</a:t>
            </a:r>
          </a:p>
        </p:txBody>
      </p:sp>
      <p:sp>
        <p:nvSpPr>
          <p:cNvPr id="46" name="Lekerekített téglalap 45"/>
          <p:cNvSpPr/>
          <p:nvPr/>
        </p:nvSpPr>
        <p:spPr>
          <a:xfrm>
            <a:off x="2706624" y="4899706"/>
            <a:ext cx="7328020" cy="619063"/>
          </a:xfrm>
          <a:prstGeom prst="roundRect">
            <a:avLst/>
          </a:prstGeom>
          <a:solidFill>
            <a:srgbClr val="00E668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tx1"/>
                </a:solidFill>
              </a:rPr>
              <a:t>RENDSZERINTEGRITÁS ÉRDEKÉBEN TELJESÍTENDŐ FELTÉTELEK ÉS ELJÁRÁSOK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" y="6137105"/>
            <a:ext cx="467582" cy="5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effectLst/>
              </a:rPr>
              <a:t>OVSZ I. helyébe lépő szabályozás </a:t>
            </a:r>
            <a:endParaRPr lang="hu-HU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06400" y="1412776"/>
            <a:ext cx="1158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/>
              <a:t>A Vasúti Műszaki Bizottság részére előkészített jogszabály-tervezetek</a:t>
            </a:r>
            <a:endParaRPr lang="hu-HU" sz="2400" dirty="0"/>
          </a:p>
          <a:p>
            <a:pPr marL="0" indent="0">
              <a:buNone/>
            </a:pPr>
            <a:endParaRPr lang="hu-HU" sz="2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uniós vasúti rendszer magyarországi részét képező vasúti pálya és tartozékai tervezésére, építésére, kivitelezésére, üzembe helyezésére és üzemeltetésére vonatkozó szabályokról szóló miniszteri rendelet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uniós vasúti rendszer magyarországi részét képező vasúti pályahálózaton közlekedő vasúti járművek tervezése, gyártása, átalakítása, valamint használata során betartandó műszaki és üzemeltetési követelményekről </a:t>
            </a: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szóló miniszteri rendelet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uniós vasúti rendszer magyarországi részéhez tartozó vasúti pályahálózatok forgalmának lebonyolítására vonatkozó szabályokról </a:t>
            </a: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szóló miniszteri rendelet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uniós vasúti rendszer részét képező pályahálózatok pályaoldali biztosítóberendezési szerkezeti elemekre, rendszerkomponensekre, alrendszerekre és rendszerekre vonatkozó követelményekről </a:t>
            </a:r>
            <a:r>
              <a:rPr lang="hu-HU" sz="1800" kern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szóló miniszteri rendelet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b="1" dirty="0"/>
          </a:p>
        </p:txBody>
      </p:sp>
      <p:sp>
        <p:nvSpPr>
          <p:cNvPr id="5" name="Cím 6"/>
          <p:cNvSpPr txBox="1">
            <a:spLocks/>
          </p:cNvSpPr>
          <p:nvPr/>
        </p:nvSpPr>
        <p:spPr>
          <a:xfrm rot="12770237">
            <a:off x="8112224" y="2708920"/>
            <a:ext cx="2304256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71463" marR="0" lvl="3" indent="-271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70000"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97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876</Words>
  <Application>Microsoft Office PowerPoint</Application>
  <PresentationFormat>Szélesvásznú</PresentationFormat>
  <Paragraphs>106</Paragraphs>
  <Slides>12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Túra</vt:lpstr>
      <vt:lpstr>Office-téma</vt:lpstr>
      <vt:lpstr>Office Theme</vt:lpstr>
      <vt:lpstr>A vasúti műszaki szabályozás új jogi rendszere</vt:lpstr>
      <vt:lpstr>Vasúti Műszaki Szabályozás – Kiinduló helyzet</vt:lpstr>
      <vt:lpstr>4. VCS - A Nemzeti Szabály fogalma</vt:lpstr>
      <vt:lpstr>A Nemzeti Szabály fogalma</vt:lpstr>
      <vt:lpstr>A Nemzeti Szabály fogalma</vt:lpstr>
      <vt:lpstr>A vasúti műszaki szabályozás új rendszere</vt:lpstr>
      <vt:lpstr>A vasúti műszaki szabályozás új rendszere</vt:lpstr>
      <vt:lpstr>VASÚTI MŰSZAKI ELŐÍRÁSOK</vt:lpstr>
      <vt:lpstr>OVSZ I. helyébe lépő szabályozás </vt:lpstr>
      <vt:lpstr>OVSZ I. helyébe lépő szabályozás </vt:lpstr>
      <vt:lpstr>Rendszerintegritás vizsgálata </vt:lpstr>
      <vt:lpstr>Köszönjük a figyelmüket!     Balogh &amp; Medveczky Ügyvédi Iroda 1026 Budapest, Pasaréti út 18. Tel: 212-4161  Fax: 212-4085 l.medveczky@bmui.hu  www.balogh-medveczky.hu </vt:lpstr>
    </vt:vector>
  </TitlesOfParts>
  <Company>Balogh-Medveczky Ügyvédi Iroda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Csaba Eszter</dc:creator>
  <cp:lastModifiedBy>dr. Medveczky László</cp:lastModifiedBy>
  <cp:revision>140</cp:revision>
  <dcterms:created xsi:type="dcterms:W3CDTF">2010-09-05T19:48:07Z</dcterms:created>
  <dcterms:modified xsi:type="dcterms:W3CDTF">2020-12-07T18:43:13Z</dcterms:modified>
</cp:coreProperties>
</file>